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91" r:id="rId4"/>
  </p:sldMasterIdLst>
  <p:notesMasterIdLst>
    <p:notesMasterId r:id="rId50"/>
  </p:notesMasterIdLst>
  <p:sldIdLst>
    <p:sldId id="380" r:id="rId5"/>
    <p:sldId id="259" r:id="rId6"/>
    <p:sldId id="381" r:id="rId7"/>
    <p:sldId id="408" r:id="rId8"/>
    <p:sldId id="350" r:id="rId9"/>
    <p:sldId id="302" r:id="rId10"/>
    <p:sldId id="297" r:id="rId11"/>
    <p:sldId id="382" r:id="rId12"/>
    <p:sldId id="263" r:id="rId13"/>
    <p:sldId id="383" r:id="rId14"/>
    <p:sldId id="346" r:id="rId15"/>
    <p:sldId id="389" r:id="rId16"/>
    <p:sldId id="390" r:id="rId17"/>
    <p:sldId id="384" r:id="rId18"/>
    <p:sldId id="268" r:id="rId19"/>
    <p:sldId id="391" r:id="rId20"/>
    <p:sldId id="392" r:id="rId21"/>
    <p:sldId id="393" r:id="rId22"/>
    <p:sldId id="385" r:id="rId23"/>
    <p:sldId id="272" r:id="rId24"/>
    <p:sldId id="397" r:id="rId25"/>
    <p:sldId id="273" r:id="rId26"/>
    <p:sldId id="274" r:id="rId27"/>
    <p:sldId id="311" r:id="rId28"/>
    <p:sldId id="276" r:id="rId29"/>
    <p:sldId id="394" r:id="rId30"/>
    <p:sldId id="386" r:id="rId31"/>
    <p:sldId id="277" r:id="rId32"/>
    <p:sldId id="279" r:id="rId33"/>
    <p:sldId id="280" r:id="rId34"/>
    <p:sldId id="281" r:id="rId35"/>
    <p:sldId id="282" r:id="rId36"/>
    <p:sldId id="395" r:id="rId37"/>
    <p:sldId id="396" r:id="rId38"/>
    <p:sldId id="404" r:id="rId39"/>
    <p:sldId id="285" r:id="rId40"/>
    <p:sldId id="410" r:id="rId41"/>
    <p:sldId id="379" r:id="rId42"/>
    <p:sldId id="377" r:id="rId43"/>
    <p:sldId id="289" r:id="rId44"/>
    <p:sldId id="290" r:id="rId45"/>
    <p:sldId id="291" r:id="rId46"/>
    <p:sldId id="387" r:id="rId47"/>
    <p:sldId id="409" r:id="rId48"/>
    <p:sldId id="388" r:id="rId49"/>
  </p:sldIdLst>
  <p:sldSz cx="12192000" cy="6858000"/>
  <p:notesSz cx="9296400" cy="7010400"/>
  <p:embeddedFontLst>
    <p:embeddedFont>
      <p:font typeface="Acherus Grotesque" panose="02000505000000020004" pitchFamily="50" charset="0"/>
      <p:regular r:id="rId51"/>
      <p:bold r:id="rId52"/>
      <p:italic r:id="rId53"/>
      <p:boldItalic r:id="rId54"/>
    </p:embeddedFont>
    <p:embeddedFont>
      <p:font typeface="Calibri" panose="020F0502020204030204" pitchFamily="34" charset="0"/>
      <p:regular r:id="rId55"/>
      <p:bold r:id="rId56"/>
      <p:italic r:id="rId57"/>
      <p:boldItalic r:id="rId58"/>
    </p:embeddedFont>
    <p:embeddedFont>
      <p:font typeface="Cambria" panose="02040503050406030204" pitchFamily="18" charset="0"/>
      <p:regular r:id="rId59"/>
      <p:bold r:id="rId60"/>
      <p:italic r:id="rId61"/>
      <p:boldItalic r:id="rId62"/>
    </p:embeddedFont>
    <p:embeddedFont>
      <p:font typeface="Cambria Math" panose="02040503050406030204" pitchFamily="18" charset="0"/>
      <p:regular r:id="rId63"/>
    </p:embeddedFont>
    <p:embeddedFont>
      <p:font typeface="Consolas" panose="020B0609020204030204" pitchFamily="49" charset="0"/>
      <p:regular r:id="rId64"/>
      <p:bold r:id="rId65"/>
      <p:italic r:id="rId66"/>
      <p:boldItalic r:id="rId67"/>
    </p:embeddedFont>
    <p:embeddedFont>
      <p:font typeface="Open Sans" panose="020B0606030504020204" pitchFamily="34" charset="0"/>
      <p:regular r:id="rId68"/>
      <p:bold r:id="rId69"/>
      <p:italic r:id="rId70"/>
      <p:boldItalic r:id="rId71"/>
    </p:embeddedFont>
    <p:embeddedFont>
      <p:font typeface="Wingdings 2" panose="05020102010507070707" pitchFamily="18" charset="2"/>
      <p:regular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73" roundtripDataSignature="AMtx7mirGCVZMlAjsyc53uvoGnXgju+HF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phanie DeHart" initials="SPD" lastIdx="2" clrIdx="0">
    <p:extLst>
      <p:ext uri="{19B8F6BF-5375-455C-9EA6-DF929625EA0E}">
        <p15:presenceInfo xmlns:p15="http://schemas.microsoft.com/office/powerpoint/2012/main" userId="Stephanie DeHar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CF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280" autoAdjust="0"/>
  </p:normalViewPr>
  <p:slideViewPr>
    <p:cSldViewPr snapToGrid="0">
      <p:cViewPr varScale="1">
        <p:scale>
          <a:sx n="68" d="100"/>
          <a:sy n="68" d="100"/>
        </p:scale>
        <p:origin x="123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3.fntdata"/><Relationship Id="rId68" Type="http://schemas.openxmlformats.org/officeDocument/2006/relationships/font" Target="fonts/font18.fntdata"/><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font" Target="fonts/font16.fntdata"/><Relationship Id="rId74" Type="http://schemas.openxmlformats.org/officeDocument/2006/relationships/commentAuthors" Target="commentAuthors.xml"/><Relationship Id="rId79"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font" Target="fonts/font11.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font" Target="fonts/font1.fntdata"/><Relationship Id="rId72" Type="http://schemas.openxmlformats.org/officeDocument/2006/relationships/font" Target="fonts/font22.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7.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customschemas.google.com/relationships/presentationmetadata" Target="metadata"/><Relationship Id="rId78"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notesMaster" Target="notesMasters/notesMaster1.xml"/><Relationship Id="rId55" Type="http://schemas.openxmlformats.org/officeDocument/2006/relationships/font" Target="fonts/font5.fntdata"/><Relationship Id="rId76"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font" Target="fonts/font21.fntdata"/><Relationship Id="rId2" Type="http://schemas.openxmlformats.org/officeDocument/2006/relationships/customXml" Target="../customXml/item2.xml"/><Relationship Id="rId29" Type="http://schemas.openxmlformats.org/officeDocument/2006/relationships/slide" Target="slides/slide2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ycroft, Robert" userId="S::droycroft@vt.edu::fd1cef24-2f83-469d-b996-d37d7794f4fa" providerId="AD" clId="Web-{63E691BF-2DE9-80BE-E9AE-A2501F3998D2}"/>
    <pc:docChg chg="modSld">
      <pc:chgData name="Roycroft, Robert" userId="S::droycroft@vt.edu::fd1cef24-2f83-469d-b996-d37d7794f4fa" providerId="AD" clId="Web-{63E691BF-2DE9-80BE-E9AE-A2501F3998D2}" dt="2025-01-10T15:48:51.701" v="16" actId="20577"/>
      <pc:docMkLst>
        <pc:docMk/>
      </pc:docMkLst>
      <pc:sldChg chg="modSp">
        <pc:chgData name="Roycroft, Robert" userId="S::droycroft@vt.edu::fd1cef24-2f83-469d-b996-d37d7794f4fa" providerId="AD" clId="Web-{63E691BF-2DE9-80BE-E9AE-A2501F3998D2}" dt="2025-01-10T15:48:51.701" v="16" actId="20577"/>
        <pc:sldMkLst>
          <pc:docMk/>
          <pc:sldMk cId="0" sldId="284"/>
        </pc:sldMkLst>
      </pc:sldChg>
    </pc:docChg>
  </pc:docChgLst>
  <pc:docChgLst>
    <pc:chgData name="DeHart, Stephanie" userId="69486e51-f5a3-47fa-a1e8-d600d3da159f" providerId="ADAL" clId="{C4A0B1A1-CC75-4D25-8895-9C1BF38D1D3F}"/>
    <pc:docChg chg="custSel addSld delSld modSld modMainMaster">
      <pc:chgData name="DeHart, Stephanie" userId="69486e51-f5a3-47fa-a1e8-d600d3da159f" providerId="ADAL" clId="{C4A0B1A1-CC75-4D25-8895-9C1BF38D1D3F}" dt="2025-06-02T04:24:48.663" v="84" actId="20577"/>
      <pc:docMkLst>
        <pc:docMk/>
      </pc:docMkLst>
      <pc:sldChg chg="modSp mod">
        <pc:chgData name="DeHart, Stephanie" userId="69486e51-f5a3-47fa-a1e8-d600d3da159f" providerId="ADAL" clId="{C4A0B1A1-CC75-4D25-8895-9C1BF38D1D3F}" dt="2025-06-01T00:21:24.105" v="81" actId="208"/>
        <pc:sldMkLst>
          <pc:docMk/>
          <pc:sldMk cId="849135034" sldId="297"/>
        </pc:sldMkLst>
        <pc:spChg chg="mod">
          <ac:chgData name="DeHart, Stephanie" userId="69486e51-f5a3-47fa-a1e8-d600d3da159f" providerId="ADAL" clId="{C4A0B1A1-CC75-4D25-8895-9C1BF38D1D3F}" dt="2025-06-01T00:21:24.105" v="81" actId="208"/>
          <ac:spMkLst>
            <pc:docMk/>
            <pc:sldMk cId="849135034" sldId="297"/>
            <ac:spMk id="10" creationId="{AA2750C1-18A7-4EB0-9A33-BD9342C5A8A5}"/>
          </ac:spMkLst>
        </pc:spChg>
        <pc:spChg chg="mod">
          <ac:chgData name="DeHart, Stephanie" userId="69486e51-f5a3-47fa-a1e8-d600d3da159f" providerId="ADAL" clId="{C4A0B1A1-CC75-4D25-8895-9C1BF38D1D3F}" dt="2025-06-01T00:21:24.105" v="81" actId="208"/>
          <ac:spMkLst>
            <pc:docMk/>
            <pc:sldMk cId="849135034" sldId="297"/>
            <ac:spMk id="11" creationId="{44BF0CB1-D2FB-42D9-B087-60C8A34AA81A}"/>
          </ac:spMkLst>
        </pc:spChg>
      </pc:sldChg>
      <pc:sldChg chg="modSp mod">
        <pc:chgData name="DeHart, Stephanie" userId="69486e51-f5a3-47fa-a1e8-d600d3da159f" providerId="ADAL" clId="{C4A0B1A1-CC75-4D25-8895-9C1BF38D1D3F}" dt="2025-06-01T00:21:16.114" v="79" actId="208"/>
        <pc:sldMkLst>
          <pc:docMk/>
          <pc:sldMk cId="1097631068" sldId="302"/>
        </pc:sldMkLst>
        <pc:spChg chg="mod">
          <ac:chgData name="DeHart, Stephanie" userId="69486e51-f5a3-47fa-a1e8-d600d3da159f" providerId="ADAL" clId="{C4A0B1A1-CC75-4D25-8895-9C1BF38D1D3F}" dt="2025-06-01T00:21:16.114" v="79" actId="208"/>
          <ac:spMkLst>
            <pc:docMk/>
            <pc:sldMk cId="1097631068" sldId="302"/>
            <ac:spMk id="17" creationId="{7E7A40FA-E1ED-4893-97F3-CF1B7F75B43D}"/>
          </ac:spMkLst>
        </pc:spChg>
        <pc:spChg chg="mod">
          <ac:chgData name="DeHart, Stephanie" userId="69486e51-f5a3-47fa-a1e8-d600d3da159f" providerId="ADAL" clId="{C4A0B1A1-CC75-4D25-8895-9C1BF38D1D3F}" dt="2025-06-01T00:21:16.114" v="79" actId="208"/>
          <ac:spMkLst>
            <pc:docMk/>
            <pc:sldMk cId="1097631068" sldId="302"/>
            <ac:spMk id="18" creationId="{D6A8DB47-386B-49D4-A964-04FCEA59AAA8}"/>
          </ac:spMkLst>
        </pc:spChg>
      </pc:sldChg>
      <pc:sldChg chg="modSp mod">
        <pc:chgData name="DeHart, Stephanie" userId="69486e51-f5a3-47fa-a1e8-d600d3da159f" providerId="ADAL" clId="{C4A0B1A1-CC75-4D25-8895-9C1BF38D1D3F}" dt="2025-06-01T00:21:07.561" v="78" actId="208"/>
        <pc:sldMkLst>
          <pc:docMk/>
          <pc:sldMk cId="2643515378" sldId="350"/>
        </pc:sldMkLst>
        <pc:spChg chg="mod">
          <ac:chgData name="DeHart, Stephanie" userId="69486e51-f5a3-47fa-a1e8-d600d3da159f" providerId="ADAL" clId="{C4A0B1A1-CC75-4D25-8895-9C1BF38D1D3F}" dt="2025-06-01T00:21:07.561" v="78" actId="208"/>
          <ac:spMkLst>
            <pc:docMk/>
            <pc:sldMk cId="2643515378" sldId="350"/>
            <ac:spMk id="3" creationId="{D1CFD232-1333-8EDE-5234-D1B30DFCE7A8}"/>
          </ac:spMkLst>
        </pc:spChg>
        <pc:spChg chg="mod">
          <ac:chgData name="DeHart, Stephanie" userId="69486e51-f5a3-47fa-a1e8-d600d3da159f" providerId="ADAL" clId="{C4A0B1A1-CC75-4D25-8895-9C1BF38D1D3F}" dt="2025-06-01T00:21:07.561" v="78" actId="208"/>
          <ac:spMkLst>
            <pc:docMk/>
            <pc:sldMk cId="2643515378" sldId="350"/>
            <ac:spMk id="27" creationId="{3B4828F9-C9F4-45B8-8462-D0C2200EE366}"/>
          </ac:spMkLst>
        </pc:spChg>
      </pc:sldChg>
      <pc:sldChg chg="addSp delSp modSp mod">
        <pc:chgData name="DeHart, Stephanie" userId="69486e51-f5a3-47fa-a1e8-d600d3da159f" providerId="ADAL" clId="{C4A0B1A1-CC75-4D25-8895-9C1BF38D1D3F}" dt="2025-05-31T20:18:01.378" v="74" actId="14100"/>
        <pc:sldMkLst>
          <pc:docMk/>
          <pc:sldMk cId="1164590254" sldId="377"/>
        </pc:sldMkLst>
        <pc:spChg chg="del">
          <ac:chgData name="DeHart, Stephanie" userId="69486e51-f5a3-47fa-a1e8-d600d3da159f" providerId="ADAL" clId="{C4A0B1A1-CC75-4D25-8895-9C1BF38D1D3F}" dt="2025-05-31T20:17:43.028" v="42" actId="478"/>
          <ac:spMkLst>
            <pc:docMk/>
            <pc:sldMk cId="1164590254" sldId="377"/>
            <ac:spMk id="6" creationId="{4C8B0C30-CC24-2640-523C-4D756F6C58F8}"/>
          </ac:spMkLst>
        </pc:spChg>
        <pc:spChg chg="add mod ord">
          <ac:chgData name="DeHart, Stephanie" userId="69486e51-f5a3-47fa-a1e8-d600d3da159f" providerId="ADAL" clId="{C4A0B1A1-CC75-4D25-8895-9C1BF38D1D3F}" dt="2025-05-31T20:17:53.428" v="73" actId="1035"/>
          <ac:spMkLst>
            <pc:docMk/>
            <pc:sldMk cId="1164590254" sldId="377"/>
            <ac:spMk id="17" creationId="{A8C76F99-144D-409B-894C-C6E0868C1C83}"/>
          </ac:spMkLst>
        </pc:spChg>
        <pc:spChg chg="mod">
          <ac:chgData name="DeHart, Stephanie" userId="69486e51-f5a3-47fa-a1e8-d600d3da159f" providerId="ADAL" clId="{C4A0B1A1-CC75-4D25-8895-9C1BF38D1D3F}" dt="2025-05-31T20:18:01.378" v="74" actId="14100"/>
          <ac:spMkLst>
            <pc:docMk/>
            <pc:sldMk cId="1164590254" sldId="377"/>
            <ac:spMk id="53" creationId="{0FBC1547-D243-CDC7-EE29-3A93D83D85A2}"/>
          </ac:spMkLst>
        </pc:spChg>
      </pc:sldChg>
      <pc:sldChg chg="delSp del mod">
        <pc:chgData name="DeHart, Stephanie" userId="69486e51-f5a3-47fa-a1e8-d600d3da159f" providerId="ADAL" clId="{C4A0B1A1-CC75-4D25-8895-9C1BF38D1D3F}" dt="2025-05-31T20:18:07.348" v="75" actId="47"/>
        <pc:sldMkLst>
          <pc:docMk/>
          <pc:sldMk cId="3545514959" sldId="378"/>
        </pc:sldMkLst>
        <pc:spChg chg="del">
          <ac:chgData name="DeHart, Stephanie" userId="69486e51-f5a3-47fa-a1e8-d600d3da159f" providerId="ADAL" clId="{C4A0B1A1-CC75-4D25-8895-9C1BF38D1D3F}" dt="2025-05-31T20:17:39.867" v="41" actId="21"/>
          <ac:spMkLst>
            <pc:docMk/>
            <pc:sldMk cId="3545514959" sldId="378"/>
            <ac:spMk id="6" creationId="{4C8B0C30-CC24-2640-523C-4D756F6C58F8}"/>
          </ac:spMkLst>
        </pc:spChg>
      </pc:sldChg>
      <pc:sldChg chg="modSp mod">
        <pc:chgData name="DeHart, Stephanie" userId="69486e51-f5a3-47fa-a1e8-d600d3da159f" providerId="ADAL" clId="{C4A0B1A1-CC75-4D25-8895-9C1BF38D1D3F}" dt="2025-05-31T20:28:58.852" v="77" actId="14100"/>
        <pc:sldMkLst>
          <pc:docMk/>
          <pc:sldMk cId="1320079291" sldId="379"/>
        </pc:sldMkLst>
        <pc:spChg chg="mod">
          <ac:chgData name="DeHart, Stephanie" userId="69486e51-f5a3-47fa-a1e8-d600d3da159f" providerId="ADAL" clId="{C4A0B1A1-CC75-4D25-8895-9C1BF38D1D3F}" dt="2025-05-31T20:28:58.852" v="77" actId="14100"/>
          <ac:spMkLst>
            <pc:docMk/>
            <pc:sldMk cId="1320079291" sldId="379"/>
            <ac:spMk id="5" creationId="{F40B94B7-AB18-4609-8E6E-076DC1766A08}"/>
          </ac:spMkLst>
        </pc:spChg>
      </pc:sldChg>
      <pc:sldChg chg="modSp mod">
        <pc:chgData name="DeHart, Stephanie" userId="69486e51-f5a3-47fa-a1e8-d600d3da159f" providerId="ADAL" clId="{C4A0B1A1-CC75-4D25-8895-9C1BF38D1D3F}" dt="2025-06-02T04:24:48.663" v="84" actId="20577"/>
        <pc:sldMkLst>
          <pc:docMk/>
          <pc:sldMk cId="3200988396" sldId="380"/>
        </pc:sldMkLst>
        <pc:spChg chg="mod">
          <ac:chgData name="DeHart, Stephanie" userId="69486e51-f5a3-47fa-a1e8-d600d3da159f" providerId="ADAL" clId="{C4A0B1A1-CC75-4D25-8895-9C1BF38D1D3F}" dt="2025-06-02T04:24:48.663" v="84" actId="20577"/>
          <ac:spMkLst>
            <pc:docMk/>
            <pc:sldMk cId="3200988396" sldId="380"/>
            <ac:spMk id="3" creationId="{23097B32-0864-4E84-8E20-BFBE24A6D712}"/>
          </ac:spMkLst>
        </pc:spChg>
      </pc:sldChg>
      <pc:sldChg chg="addSp delSp modSp add mod">
        <pc:chgData name="DeHart, Stephanie" userId="69486e51-f5a3-47fa-a1e8-d600d3da159f" providerId="ADAL" clId="{C4A0B1A1-CC75-4D25-8895-9C1BF38D1D3F}" dt="2025-05-31T20:17:32.028" v="40" actId="1035"/>
        <pc:sldMkLst>
          <pc:docMk/>
          <pc:sldMk cId="880700551" sldId="410"/>
        </pc:sldMkLst>
        <pc:spChg chg="del">
          <ac:chgData name="DeHart, Stephanie" userId="69486e51-f5a3-47fa-a1e8-d600d3da159f" providerId="ADAL" clId="{C4A0B1A1-CC75-4D25-8895-9C1BF38D1D3F}" dt="2025-05-31T20:17:14.749" v="1" actId="478"/>
          <ac:spMkLst>
            <pc:docMk/>
            <pc:sldMk cId="880700551" sldId="410"/>
            <ac:spMk id="6" creationId="{4C8B0C30-CC24-2640-523C-4D756F6C58F8}"/>
          </ac:spMkLst>
        </pc:spChg>
        <pc:spChg chg="add mod ord">
          <ac:chgData name="DeHart, Stephanie" userId="69486e51-f5a3-47fa-a1e8-d600d3da159f" providerId="ADAL" clId="{C4A0B1A1-CC75-4D25-8895-9C1BF38D1D3F}" dt="2025-05-31T20:17:32.028" v="40" actId="1035"/>
          <ac:spMkLst>
            <pc:docMk/>
            <pc:sldMk cId="880700551" sldId="410"/>
            <ac:spMk id="25" creationId="{D8A7A19F-9A32-40FF-915A-DA78E58888AC}"/>
          </ac:spMkLst>
        </pc:spChg>
      </pc:sldChg>
      <pc:sldMasterChg chg="modSldLayout">
        <pc:chgData name="DeHart, Stephanie" userId="69486e51-f5a3-47fa-a1e8-d600d3da159f" providerId="ADAL" clId="{C4A0B1A1-CC75-4D25-8895-9C1BF38D1D3F}" dt="2025-06-02T04:24:44.283" v="82" actId="21"/>
        <pc:sldMasterMkLst>
          <pc:docMk/>
          <pc:sldMasterMk cId="4184711923" sldId="2147483691"/>
        </pc:sldMasterMkLst>
        <pc:sldLayoutChg chg="modSp mod">
          <pc:chgData name="DeHart, Stephanie" userId="69486e51-f5a3-47fa-a1e8-d600d3da159f" providerId="ADAL" clId="{C4A0B1A1-CC75-4D25-8895-9C1BF38D1D3F}" dt="2025-06-02T04:24:44.283" v="82" actId="21"/>
          <pc:sldLayoutMkLst>
            <pc:docMk/>
            <pc:sldMasterMk cId="4184711923" sldId="2147483691"/>
            <pc:sldLayoutMk cId="544517948" sldId="2147483692"/>
          </pc:sldLayoutMkLst>
          <pc:spChg chg="mod">
            <ac:chgData name="DeHart, Stephanie" userId="69486e51-f5a3-47fa-a1e8-d600d3da159f" providerId="ADAL" clId="{C4A0B1A1-CC75-4D25-8895-9C1BF38D1D3F}" dt="2025-06-02T04:24:44.283" v="82" actId="21"/>
            <ac:spMkLst>
              <pc:docMk/>
              <pc:sldMasterMk cId="4184711923" sldId="2147483691"/>
              <pc:sldLayoutMk cId="544517948" sldId="2147483692"/>
              <ac:spMk id="3" creationId="{9A164A3A-ED3D-4CA6-9F05-97E05496AB1D}"/>
            </ac:spMkLst>
          </pc:spChg>
        </pc:sldLayoutChg>
      </pc:sldMasterChg>
    </pc:docChg>
  </pc:docChgLst>
  <pc:docChgLst>
    <pc:chgData name="DeHart, Stephanie" userId="69486e51-f5a3-47fa-a1e8-d600d3da159f" providerId="ADAL" clId="{0E896B60-91F4-4636-AAA8-7ACFF1259BB7}"/>
    <pc:docChg chg="undo redo custSel addSld delSld modSld sldOrd modMainMaster">
      <pc:chgData name="DeHart, Stephanie" userId="69486e51-f5a3-47fa-a1e8-d600d3da159f" providerId="ADAL" clId="{0E896B60-91F4-4636-AAA8-7ACFF1259BB7}" dt="2025-05-16T19:31:56.835" v="4044" actId="1582"/>
      <pc:docMkLst>
        <pc:docMk/>
      </pc:docMkLst>
      <pc:sldChg chg="modSp mod modNotesTx">
        <pc:chgData name="DeHart, Stephanie" userId="69486e51-f5a3-47fa-a1e8-d600d3da159f" providerId="ADAL" clId="{0E896B60-91F4-4636-AAA8-7ACFF1259BB7}" dt="2025-05-16T13:06:13.749" v="1055" actId="20577"/>
        <pc:sldMkLst>
          <pc:docMk/>
          <pc:sldMk cId="0" sldId="263"/>
        </pc:sldMkLst>
        <pc:spChg chg="mod">
          <ac:chgData name="DeHart, Stephanie" userId="69486e51-f5a3-47fa-a1e8-d600d3da159f" providerId="ADAL" clId="{0E896B60-91F4-4636-AAA8-7ACFF1259BB7}" dt="2025-05-16T13:04:22.368" v="919" actId="20577"/>
          <ac:spMkLst>
            <pc:docMk/>
            <pc:sldMk cId="0" sldId="263"/>
            <ac:spMk id="363" creationId="{00000000-0000-0000-0000-000000000000}"/>
          </ac:spMkLst>
        </pc:spChg>
      </pc:sldChg>
      <pc:sldChg chg="addSp delSp modSp mod modAnim">
        <pc:chgData name="DeHart, Stephanie" userId="69486e51-f5a3-47fa-a1e8-d600d3da159f" providerId="ADAL" clId="{0E896B60-91F4-4636-AAA8-7ACFF1259BB7}" dt="2025-05-16T19:16:58.679" v="3902"/>
        <pc:sldMkLst>
          <pc:docMk/>
          <pc:sldMk cId="0" sldId="268"/>
        </pc:sldMkLst>
        <pc:spChg chg="mod">
          <ac:chgData name="DeHart, Stephanie" userId="69486e51-f5a3-47fa-a1e8-d600d3da159f" providerId="ADAL" clId="{0E896B60-91F4-4636-AAA8-7ACFF1259BB7}" dt="2025-05-16T19:15:01.892" v="3892" actId="164"/>
          <ac:spMkLst>
            <pc:docMk/>
            <pc:sldMk cId="0" sldId="268"/>
            <ac:spMk id="32" creationId="{DAF70BC8-75CA-4D89-ACA8-8543FE14D0CB}"/>
          </ac:spMkLst>
        </pc:spChg>
        <pc:spChg chg="mod">
          <ac:chgData name="DeHart, Stephanie" userId="69486e51-f5a3-47fa-a1e8-d600d3da159f" providerId="ADAL" clId="{0E896B60-91F4-4636-AAA8-7ACFF1259BB7}" dt="2025-05-14T17:45:29.793" v="164" actId="20577"/>
          <ac:spMkLst>
            <pc:docMk/>
            <pc:sldMk cId="0" sldId="268"/>
            <ac:spMk id="467" creationId="{00000000-0000-0000-0000-000000000000}"/>
          </ac:spMkLst>
        </pc:spChg>
        <pc:spChg chg="mod topLvl">
          <ac:chgData name="DeHart, Stephanie" userId="69486e51-f5a3-47fa-a1e8-d600d3da159f" providerId="ADAL" clId="{0E896B60-91F4-4636-AAA8-7ACFF1259BB7}" dt="2025-05-16T19:15:35.122" v="3896" actId="165"/>
          <ac:spMkLst>
            <pc:docMk/>
            <pc:sldMk cId="0" sldId="268"/>
            <ac:spMk id="471" creationId="{00000000-0000-0000-0000-000000000000}"/>
          </ac:spMkLst>
        </pc:spChg>
        <pc:spChg chg="mod topLvl">
          <ac:chgData name="DeHart, Stephanie" userId="69486e51-f5a3-47fa-a1e8-d600d3da159f" providerId="ADAL" clId="{0E896B60-91F4-4636-AAA8-7ACFF1259BB7}" dt="2025-05-16T19:16:26.273" v="3898" actId="164"/>
          <ac:spMkLst>
            <pc:docMk/>
            <pc:sldMk cId="0" sldId="268"/>
            <ac:spMk id="475" creationId="{00000000-0000-0000-0000-000000000000}"/>
          </ac:spMkLst>
        </pc:spChg>
        <pc:spChg chg="mod topLvl">
          <ac:chgData name="DeHart, Stephanie" userId="69486e51-f5a3-47fa-a1e8-d600d3da159f" providerId="ADAL" clId="{0E896B60-91F4-4636-AAA8-7ACFF1259BB7}" dt="2025-05-16T19:16:26.273" v="3898" actId="164"/>
          <ac:spMkLst>
            <pc:docMk/>
            <pc:sldMk cId="0" sldId="268"/>
            <ac:spMk id="476" creationId="{00000000-0000-0000-0000-000000000000}"/>
          </ac:spMkLst>
        </pc:spChg>
        <pc:spChg chg="mod topLvl">
          <ac:chgData name="DeHart, Stephanie" userId="69486e51-f5a3-47fa-a1e8-d600d3da159f" providerId="ADAL" clId="{0E896B60-91F4-4636-AAA8-7ACFF1259BB7}" dt="2025-05-16T19:15:01.892" v="3892" actId="164"/>
          <ac:spMkLst>
            <pc:docMk/>
            <pc:sldMk cId="0" sldId="268"/>
            <ac:spMk id="477" creationId="{00000000-0000-0000-0000-000000000000}"/>
          </ac:spMkLst>
        </pc:spChg>
        <pc:spChg chg="mod topLvl">
          <ac:chgData name="DeHart, Stephanie" userId="69486e51-f5a3-47fa-a1e8-d600d3da159f" providerId="ADAL" clId="{0E896B60-91F4-4636-AAA8-7ACFF1259BB7}" dt="2025-05-16T19:16:26.273" v="3898" actId="164"/>
          <ac:spMkLst>
            <pc:docMk/>
            <pc:sldMk cId="0" sldId="268"/>
            <ac:spMk id="478" creationId="{00000000-0000-0000-0000-000000000000}"/>
          </ac:spMkLst>
        </pc:spChg>
        <pc:spChg chg="mod topLvl">
          <ac:chgData name="DeHart, Stephanie" userId="69486e51-f5a3-47fa-a1e8-d600d3da159f" providerId="ADAL" clId="{0E896B60-91F4-4636-AAA8-7ACFF1259BB7}" dt="2025-05-16T19:16:26.273" v="3898" actId="164"/>
          <ac:spMkLst>
            <pc:docMk/>
            <pc:sldMk cId="0" sldId="268"/>
            <ac:spMk id="479" creationId="{00000000-0000-0000-0000-000000000000}"/>
          </ac:spMkLst>
        </pc:spChg>
        <pc:spChg chg="mod topLvl">
          <ac:chgData name="DeHart, Stephanie" userId="69486e51-f5a3-47fa-a1e8-d600d3da159f" providerId="ADAL" clId="{0E896B60-91F4-4636-AAA8-7ACFF1259BB7}" dt="2025-05-16T19:15:01.892" v="3892" actId="164"/>
          <ac:spMkLst>
            <pc:docMk/>
            <pc:sldMk cId="0" sldId="268"/>
            <ac:spMk id="480" creationId="{00000000-0000-0000-0000-000000000000}"/>
          </ac:spMkLst>
        </pc:spChg>
        <pc:spChg chg="mod topLvl">
          <ac:chgData name="DeHart, Stephanie" userId="69486e51-f5a3-47fa-a1e8-d600d3da159f" providerId="ADAL" clId="{0E896B60-91F4-4636-AAA8-7ACFF1259BB7}" dt="2025-05-16T19:15:01.892" v="3892" actId="164"/>
          <ac:spMkLst>
            <pc:docMk/>
            <pc:sldMk cId="0" sldId="268"/>
            <ac:spMk id="481" creationId="{00000000-0000-0000-0000-000000000000}"/>
          </ac:spMkLst>
        </pc:spChg>
        <pc:spChg chg="mod topLvl">
          <ac:chgData name="DeHart, Stephanie" userId="69486e51-f5a3-47fa-a1e8-d600d3da159f" providerId="ADAL" clId="{0E896B60-91F4-4636-AAA8-7ACFF1259BB7}" dt="2025-05-16T19:15:01.892" v="3892" actId="164"/>
          <ac:spMkLst>
            <pc:docMk/>
            <pc:sldMk cId="0" sldId="268"/>
            <ac:spMk id="482" creationId="{00000000-0000-0000-0000-000000000000}"/>
          </ac:spMkLst>
        </pc:spChg>
        <pc:spChg chg="mod topLvl">
          <ac:chgData name="DeHart, Stephanie" userId="69486e51-f5a3-47fa-a1e8-d600d3da159f" providerId="ADAL" clId="{0E896B60-91F4-4636-AAA8-7ACFF1259BB7}" dt="2025-05-16T19:15:01.892" v="3892" actId="164"/>
          <ac:spMkLst>
            <pc:docMk/>
            <pc:sldMk cId="0" sldId="268"/>
            <ac:spMk id="483" creationId="{00000000-0000-0000-0000-000000000000}"/>
          </ac:spMkLst>
        </pc:spChg>
        <pc:spChg chg="mod topLvl">
          <ac:chgData name="DeHart, Stephanie" userId="69486e51-f5a3-47fa-a1e8-d600d3da159f" providerId="ADAL" clId="{0E896B60-91F4-4636-AAA8-7ACFF1259BB7}" dt="2025-05-16T19:15:01.892" v="3892" actId="164"/>
          <ac:spMkLst>
            <pc:docMk/>
            <pc:sldMk cId="0" sldId="268"/>
            <ac:spMk id="484" creationId="{00000000-0000-0000-0000-000000000000}"/>
          </ac:spMkLst>
        </pc:spChg>
        <pc:spChg chg="mod">
          <ac:chgData name="DeHart, Stephanie" userId="69486e51-f5a3-47fa-a1e8-d600d3da159f" providerId="ADAL" clId="{0E896B60-91F4-4636-AAA8-7ACFF1259BB7}" dt="2025-05-16T19:14:48.636" v="3890" actId="165"/>
          <ac:spMkLst>
            <pc:docMk/>
            <pc:sldMk cId="0" sldId="268"/>
            <ac:spMk id="486" creationId="{00000000-0000-0000-0000-000000000000}"/>
          </ac:spMkLst>
        </pc:spChg>
        <pc:spChg chg="mod">
          <ac:chgData name="DeHart, Stephanie" userId="69486e51-f5a3-47fa-a1e8-d600d3da159f" providerId="ADAL" clId="{0E896B60-91F4-4636-AAA8-7ACFF1259BB7}" dt="2025-05-16T19:14:48.636" v="3890" actId="165"/>
          <ac:spMkLst>
            <pc:docMk/>
            <pc:sldMk cId="0" sldId="268"/>
            <ac:spMk id="487" creationId="{00000000-0000-0000-0000-000000000000}"/>
          </ac:spMkLst>
        </pc:spChg>
        <pc:spChg chg="mod topLvl">
          <ac:chgData name="DeHart, Stephanie" userId="69486e51-f5a3-47fa-a1e8-d600d3da159f" providerId="ADAL" clId="{0E896B60-91F4-4636-AAA8-7ACFF1259BB7}" dt="2025-05-16T19:15:01.892" v="3892" actId="164"/>
          <ac:spMkLst>
            <pc:docMk/>
            <pc:sldMk cId="0" sldId="268"/>
            <ac:spMk id="488" creationId="{00000000-0000-0000-0000-000000000000}"/>
          </ac:spMkLst>
        </pc:spChg>
        <pc:spChg chg="mod topLvl">
          <ac:chgData name="DeHart, Stephanie" userId="69486e51-f5a3-47fa-a1e8-d600d3da159f" providerId="ADAL" clId="{0E896B60-91F4-4636-AAA8-7ACFF1259BB7}" dt="2025-05-16T19:16:16.764" v="3897" actId="164"/>
          <ac:spMkLst>
            <pc:docMk/>
            <pc:sldMk cId="0" sldId="268"/>
            <ac:spMk id="490" creationId="{00000000-0000-0000-0000-000000000000}"/>
          </ac:spMkLst>
        </pc:spChg>
        <pc:spChg chg="mod topLvl">
          <ac:chgData name="DeHart, Stephanie" userId="69486e51-f5a3-47fa-a1e8-d600d3da159f" providerId="ADAL" clId="{0E896B60-91F4-4636-AAA8-7ACFF1259BB7}" dt="2025-05-16T19:16:16.764" v="3897" actId="164"/>
          <ac:spMkLst>
            <pc:docMk/>
            <pc:sldMk cId="0" sldId="268"/>
            <ac:spMk id="491" creationId="{00000000-0000-0000-0000-000000000000}"/>
          </ac:spMkLst>
        </pc:spChg>
        <pc:spChg chg="mod topLvl">
          <ac:chgData name="DeHart, Stephanie" userId="69486e51-f5a3-47fa-a1e8-d600d3da159f" providerId="ADAL" clId="{0E896B60-91F4-4636-AAA8-7ACFF1259BB7}" dt="2025-05-16T19:16:16.764" v="3897" actId="164"/>
          <ac:spMkLst>
            <pc:docMk/>
            <pc:sldMk cId="0" sldId="268"/>
            <ac:spMk id="492" creationId="{00000000-0000-0000-0000-000000000000}"/>
          </ac:spMkLst>
        </pc:spChg>
        <pc:spChg chg="mod topLvl">
          <ac:chgData name="DeHart, Stephanie" userId="69486e51-f5a3-47fa-a1e8-d600d3da159f" providerId="ADAL" clId="{0E896B60-91F4-4636-AAA8-7ACFF1259BB7}" dt="2025-05-16T19:16:16.764" v="3897" actId="164"/>
          <ac:spMkLst>
            <pc:docMk/>
            <pc:sldMk cId="0" sldId="268"/>
            <ac:spMk id="493" creationId="{00000000-0000-0000-0000-000000000000}"/>
          </ac:spMkLst>
        </pc:spChg>
        <pc:grpChg chg="add mod">
          <ac:chgData name="DeHart, Stephanie" userId="69486e51-f5a3-47fa-a1e8-d600d3da159f" providerId="ADAL" clId="{0E896B60-91F4-4636-AAA8-7ACFF1259BB7}" dt="2025-05-16T19:15:01.892" v="3892" actId="164"/>
          <ac:grpSpMkLst>
            <pc:docMk/>
            <pc:sldMk cId="0" sldId="268"/>
            <ac:grpSpMk id="6" creationId="{A80A77AE-FBD4-49F0-804B-2D5B089C4F3F}"/>
          </ac:grpSpMkLst>
        </pc:grpChg>
        <pc:grpChg chg="add mod">
          <ac:chgData name="DeHart, Stephanie" userId="69486e51-f5a3-47fa-a1e8-d600d3da159f" providerId="ADAL" clId="{0E896B60-91F4-4636-AAA8-7ACFF1259BB7}" dt="2025-05-16T19:16:16.764" v="3897" actId="164"/>
          <ac:grpSpMkLst>
            <pc:docMk/>
            <pc:sldMk cId="0" sldId="268"/>
            <ac:grpSpMk id="7" creationId="{B53B79C7-86B5-4BA8-98E5-8603976BD0A3}"/>
          </ac:grpSpMkLst>
        </pc:grpChg>
        <pc:grpChg chg="add mod">
          <ac:chgData name="DeHart, Stephanie" userId="69486e51-f5a3-47fa-a1e8-d600d3da159f" providerId="ADAL" clId="{0E896B60-91F4-4636-AAA8-7ACFF1259BB7}" dt="2025-05-16T19:16:26.273" v="3898" actId="164"/>
          <ac:grpSpMkLst>
            <pc:docMk/>
            <pc:sldMk cId="0" sldId="268"/>
            <ac:grpSpMk id="8" creationId="{2196B0AD-1BC6-449F-A217-406676A21C6A}"/>
          </ac:grpSpMkLst>
        </pc:grpChg>
        <pc:grpChg chg="mod topLvl">
          <ac:chgData name="DeHart, Stephanie" userId="69486e51-f5a3-47fa-a1e8-d600d3da159f" providerId="ADAL" clId="{0E896B60-91F4-4636-AAA8-7ACFF1259BB7}" dt="2025-05-16T19:15:01.892" v="3892" actId="164"/>
          <ac:grpSpMkLst>
            <pc:docMk/>
            <pc:sldMk cId="0" sldId="268"/>
            <ac:grpSpMk id="485" creationId="{00000000-0000-0000-0000-000000000000}"/>
          </ac:grpSpMkLst>
        </pc:grpChg>
        <pc:cxnChg chg="mod topLvl">
          <ac:chgData name="DeHart, Stephanie" userId="69486e51-f5a3-47fa-a1e8-d600d3da159f" providerId="ADAL" clId="{0E896B60-91F4-4636-AAA8-7ACFF1259BB7}" dt="2025-05-16T19:16:16.764" v="3897" actId="164"/>
          <ac:cxnSpMkLst>
            <pc:docMk/>
            <pc:sldMk cId="0" sldId="268"/>
            <ac:cxnSpMk id="472" creationId="{00000000-0000-0000-0000-000000000000}"/>
          </ac:cxnSpMkLst>
        </pc:cxnChg>
        <pc:cxnChg chg="mod topLvl">
          <ac:chgData name="DeHart, Stephanie" userId="69486e51-f5a3-47fa-a1e8-d600d3da159f" providerId="ADAL" clId="{0E896B60-91F4-4636-AAA8-7ACFF1259BB7}" dt="2025-05-16T19:16:26.273" v="3898" actId="164"/>
          <ac:cxnSpMkLst>
            <pc:docMk/>
            <pc:sldMk cId="0" sldId="268"/>
            <ac:cxnSpMk id="473" creationId="{00000000-0000-0000-0000-000000000000}"/>
          </ac:cxnSpMkLst>
        </pc:cxnChg>
        <pc:cxnChg chg="mod topLvl">
          <ac:chgData name="DeHart, Stephanie" userId="69486e51-f5a3-47fa-a1e8-d600d3da159f" providerId="ADAL" clId="{0E896B60-91F4-4636-AAA8-7ACFF1259BB7}" dt="2025-05-16T19:16:26.273" v="3898" actId="164"/>
          <ac:cxnSpMkLst>
            <pc:docMk/>
            <pc:sldMk cId="0" sldId="268"/>
            <ac:cxnSpMk id="474" creationId="{00000000-0000-0000-0000-000000000000}"/>
          </ac:cxnSpMkLst>
        </pc:cxnChg>
      </pc:sldChg>
      <pc:sldChg chg="addSp delSp modSp mod modClrScheme modAnim delCm chgLayout modNotesTx">
        <pc:chgData name="DeHart, Stephanie" userId="69486e51-f5a3-47fa-a1e8-d600d3da159f" providerId="ADAL" clId="{0E896B60-91F4-4636-AAA8-7ACFF1259BB7}" dt="2025-05-16T19:29:50.339" v="4025" actId="403"/>
        <pc:sldMkLst>
          <pc:docMk/>
          <pc:sldMk cId="0" sldId="272"/>
        </pc:sldMkLst>
        <pc:spChg chg="add mod ord">
          <ac:chgData name="DeHart, Stephanie" userId="69486e51-f5a3-47fa-a1e8-d600d3da159f" providerId="ADAL" clId="{0E896B60-91F4-4636-AAA8-7ACFF1259BB7}" dt="2025-05-16T19:27:05.780" v="3984" actId="20577"/>
          <ac:spMkLst>
            <pc:docMk/>
            <pc:sldMk cId="0" sldId="272"/>
            <ac:spMk id="2" creationId="{EDB800BA-CC22-494D-A1DF-271823E0A231}"/>
          </ac:spMkLst>
        </pc:spChg>
        <pc:spChg chg="mod ord">
          <ac:chgData name="DeHart, Stephanie" userId="69486e51-f5a3-47fa-a1e8-d600d3da159f" providerId="ADAL" clId="{0E896B60-91F4-4636-AAA8-7ACFF1259BB7}" dt="2025-05-16T19:29:50.339" v="4025" actId="403"/>
          <ac:spMkLst>
            <pc:docMk/>
            <pc:sldMk cId="0" sldId="272"/>
            <ac:spMk id="3" creationId="{D7FF6075-752B-45B9-A6EB-32195CD56BAF}"/>
          </ac:spMkLst>
        </pc:spChg>
        <pc:spChg chg="mod ord">
          <ac:chgData name="DeHart, Stephanie" userId="69486e51-f5a3-47fa-a1e8-d600d3da159f" providerId="ADAL" clId="{0E896B60-91F4-4636-AAA8-7ACFF1259BB7}" dt="2025-05-14T17:46:31.457" v="192" actId="242"/>
          <ac:spMkLst>
            <pc:docMk/>
            <pc:sldMk cId="0" sldId="272"/>
            <ac:spMk id="564" creationId="{00000000-0000-0000-0000-000000000000}"/>
          </ac:spMkLst>
        </pc:spChg>
        <pc:spChg chg="mod topLvl">
          <ac:chgData name="DeHart, Stephanie" userId="69486e51-f5a3-47fa-a1e8-d600d3da159f" providerId="ADAL" clId="{0E896B60-91F4-4636-AAA8-7ACFF1259BB7}" dt="2025-05-16T19:25:27.131" v="3940" actId="164"/>
          <ac:spMkLst>
            <pc:docMk/>
            <pc:sldMk cId="0" sldId="272"/>
            <ac:spMk id="567"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70"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75"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77"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78"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79"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80"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81"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82"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83"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84"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85"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86"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87" creationId="{00000000-0000-0000-0000-000000000000}"/>
          </ac:spMkLst>
        </pc:spChg>
        <pc:spChg chg="mod">
          <ac:chgData name="DeHart, Stephanie" userId="69486e51-f5a3-47fa-a1e8-d600d3da159f" providerId="ADAL" clId="{0E896B60-91F4-4636-AAA8-7ACFF1259BB7}" dt="2025-05-16T19:25:22.520" v="3939" actId="165"/>
          <ac:spMkLst>
            <pc:docMk/>
            <pc:sldMk cId="0" sldId="272"/>
            <ac:spMk id="588" creationId="{00000000-0000-0000-0000-000000000000}"/>
          </ac:spMkLst>
        </pc:spChg>
        <pc:spChg chg="mod topLvl">
          <ac:chgData name="DeHart, Stephanie" userId="69486e51-f5a3-47fa-a1e8-d600d3da159f" providerId="ADAL" clId="{0E896B60-91F4-4636-AAA8-7ACFF1259BB7}" dt="2025-05-16T19:25:27.131" v="3940" actId="164"/>
          <ac:spMkLst>
            <pc:docMk/>
            <pc:sldMk cId="0" sldId="272"/>
            <ac:spMk id="589" creationId="{00000000-0000-0000-0000-000000000000}"/>
          </ac:spMkLst>
        </pc:spChg>
        <pc:spChg chg="mod topLvl">
          <ac:chgData name="DeHart, Stephanie" userId="69486e51-f5a3-47fa-a1e8-d600d3da159f" providerId="ADAL" clId="{0E896B60-91F4-4636-AAA8-7ACFF1259BB7}" dt="2025-05-16T19:25:27.131" v="3940" actId="164"/>
          <ac:spMkLst>
            <pc:docMk/>
            <pc:sldMk cId="0" sldId="272"/>
            <ac:spMk id="590" creationId="{00000000-0000-0000-0000-000000000000}"/>
          </ac:spMkLst>
        </pc:spChg>
        <pc:spChg chg="mod topLvl">
          <ac:chgData name="DeHart, Stephanie" userId="69486e51-f5a3-47fa-a1e8-d600d3da159f" providerId="ADAL" clId="{0E896B60-91F4-4636-AAA8-7ACFF1259BB7}" dt="2025-05-16T19:25:27.131" v="3940" actId="164"/>
          <ac:spMkLst>
            <pc:docMk/>
            <pc:sldMk cId="0" sldId="272"/>
            <ac:spMk id="591" creationId="{00000000-0000-0000-0000-000000000000}"/>
          </ac:spMkLst>
        </pc:spChg>
        <pc:spChg chg="mod topLvl">
          <ac:chgData name="DeHart, Stephanie" userId="69486e51-f5a3-47fa-a1e8-d600d3da159f" providerId="ADAL" clId="{0E896B60-91F4-4636-AAA8-7ACFF1259BB7}" dt="2025-05-16T19:25:27.131" v="3940" actId="164"/>
          <ac:spMkLst>
            <pc:docMk/>
            <pc:sldMk cId="0" sldId="272"/>
            <ac:spMk id="592" creationId="{00000000-0000-0000-0000-000000000000}"/>
          </ac:spMkLst>
        </pc:spChg>
        <pc:grpChg chg="add mod">
          <ac:chgData name="DeHart, Stephanie" userId="69486e51-f5a3-47fa-a1e8-d600d3da159f" providerId="ADAL" clId="{0E896B60-91F4-4636-AAA8-7ACFF1259BB7}" dt="2025-05-16T19:25:27.131" v="3940" actId="164"/>
          <ac:grpSpMkLst>
            <pc:docMk/>
            <pc:sldMk cId="0" sldId="272"/>
            <ac:grpSpMk id="5" creationId="{BB037E8B-DBB0-4477-9D5C-37426BFCFF72}"/>
          </ac:grpSpMkLst>
        </pc:grpChg>
        <pc:grpChg chg="mod topLvl">
          <ac:chgData name="DeHart, Stephanie" userId="69486e51-f5a3-47fa-a1e8-d600d3da159f" providerId="ADAL" clId="{0E896B60-91F4-4636-AAA8-7ACFF1259BB7}" dt="2025-05-16T19:25:22.520" v="3939" actId="165"/>
          <ac:grpSpMkLst>
            <pc:docMk/>
            <pc:sldMk cId="0" sldId="272"/>
            <ac:grpSpMk id="568" creationId="{00000000-0000-0000-0000-000000000000}"/>
          </ac:grpSpMkLst>
        </pc:grpChg>
        <pc:grpChg chg="mod">
          <ac:chgData name="DeHart, Stephanie" userId="69486e51-f5a3-47fa-a1e8-d600d3da159f" providerId="ADAL" clId="{0E896B60-91F4-4636-AAA8-7ACFF1259BB7}" dt="2025-05-16T19:25:22.520" v="3939" actId="165"/>
          <ac:grpSpMkLst>
            <pc:docMk/>
            <pc:sldMk cId="0" sldId="272"/>
            <ac:grpSpMk id="569" creationId="{00000000-0000-0000-0000-000000000000}"/>
          </ac:grpSpMkLst>
        </pc:grpChg>
        <pc:grpChg chg="mod topLvl">
          <ac:chgData name="DeHart, Stephanie" userId="69486e51-f5a3-47fa-a1e8-d600d3da159f" providerId="ADAL" clId="{0E896B60-91F4-4636-AAA8-7ACFF1259BB7}" dt="2025-05-16T19:25:27.131" v="3940" actId="164"/>
          <ac:grpSpMkLst>
            <pc:docMk/>
            <pc:sldMk cId="0" sldId="272"/>
            <ac:grpSpMk id="576" creationId="{00000000-0000-0000-0000-000000000000}"/>
          </ac:grpSpMkLst>
        </pc:grpChg>
        <pc:cxnChg chg="mod">
          <ac:chgData name="DeHart, Stephanie" userId="69486e51-f5a3-47fa-a1e8-d600d3da159f" providerId="ADAL" clId="{0E896B60-91F4-4636-AAA8-7ACFF1259BB7}" dt="2025-05-16T19:25:22.520" v="3939" actId="165"/>
          <ac:cxnSpMkLst>
            <pc:docMk/>
            <pc:sldMk cId="0" sldId="272"/>
            <ac:cxnSpMk id="571" creationId="{00000000-0000-0000-0000-000000000000}"/>
          </ac:cxnSpMkLst>
        </pc:cxnChg>
        <pc:cxnChg chg="mod">
          <ac:chgData name="DeHart, Stephanie" userId="69486e51-f5a3-47fa-a1e8-d600d3da159f" providerId="ADAL" clId="{0E896B60-91F4-4636-AAA8-7ACFF1259BB7}" dt="2025-05-16T19:25:22.520" v="3939" actId="165"/>
          <ac:cxnSpMkLst>
            <pc:docMk/>
            <pc:sldMk cId="0" sldId="272"/>
            <ac:cxnSpMk id="572" creationId="{00000000-0000-0000-0000-000000000000}"/>
          </ac:cxnSpMkLst>
        </pc:cxnChg>
        <pc:cxnChg chg="mod">
          <ac:chgData name="DeHart, Stephanie" userId="69486e51-f5a3-47fa-a1e8-d600d3da159f" providerId="ADAL" clId="{0E896B60-91F4-4636-AAA8-7ACFF1259BB7}" dt="2025-05-16T19:25:22.520" v="3939" actId="165"/>
          <ac:cxnSpMkLst>
            <pc:docMk/>
            <pc:sldMk cId="0" sldId="272"/>
            <ac:cxnSpMk id="573" creationId="{00000000-0000-0000-0000-000000000000}"/>
          </ac:cxnSpMkLst>
        </pc:cxnChg>
        <pc:cxnChg chg="mod">
          <ac:chgData name="DeHart, Stephanie" userId="69486e51-f5a3-47fa-a1e8-d600d3da159f" providerId="ADAL" clId="{0E896B60-91F4-4636-AAA8-7ACFF1259BB7}" dt="2025-05-16T19:25:22.520" v="3939" actId="165"/>
          <ac:cxnSpMkLst>
            <pc:docMk/>
            <pc:sldMk cId="0" sldId="272"/>
            <ac:cxnSpMk id="574" creationId="{00000000-0000-0000-0000-000000000000}"/>
          </ac:cxnSpMkLst>
        </pc:cxnChg>
      </pc:sldChg>
      <pc:sldChg chg="addSp delSp modSp mod modClrScheme modAnim chgLayout modNotesTx">
        <pc:chgData name="DeHart, Stephanie" userId="69486e51-f5a3-47fa-a1e8-d600d3da159f" providerId="ADAL" clId="{0E896B60-91F4-4636-AAA8-7ACFF1259BB7}" dt="2025-05-16T19:29:56.056" v="4026" actId="403"/>
        <pc:sldMkLst>
          <pc:docMk/>
          <pc:sldMk cId="0" sldId="273"/>
        </pc:sldMkLst>
        <pc:spChg chg="add mod ord">
          <ac:chgData name="DeHart, Stephanie" userId="69486e51-f5a3-47fa-a1e8-d600d3da159f" providerId="ADAL" clId="{0E896B60-91F4-4636-AAA8-7ACFF1259BB7}" dt="2025-05-16T19:27:11.450" v="3985" actId="20577"/>
          <ac:spMkLst>
            <pc:docMk/>
            <pc:sldMk cId="0" sldId="273"/>
            <ac:spMk id="2" creationId="{8371EC7F-48A1-4D21-ADED-7C068A8B315C}"/>
          </ac:spMkLst>
        </pc:spChg>
        <pc:spChg chg="mod ord">
          <ac:chgData name="DeHart, Stephanie" userId="69486e51-f5a3-47fa-a1e8-d600d3da159f" providerId="ADAL" clId="{0E896B60-91F4-4636-AAA8-7ACFF1259BB7}" dt="2025-05-16T19:29:56.056" v="4026" actId="403"/>
          <ac:spMkLst>
            <pc:docMk/>
            <pc:sldMk cId="0" sldId="273"/>
            <ac:spMk id="3" creationId="{3FDE9EE3-DA13-EAFF-2BB1-7CE815C93A84}"/>
          </ac:spMkLst>
        </pc:spChg>
        <pc:spChg chg="mod ord">
          <ac:chgData name="DeHart, Stephanie" userId="69486e51-f5a3-47fa-a1e8-d600d3da159f" providerId="ADAL" clId="{0E896B60-91F4-4636-AAA8-7ACFF1259BB7}" dt="2025-05-14T17:48:20.844" v="225" actId="242"/>
          <ac:spMkLst>
            <pc:docMk/>
            <pc:sldMk cId="0" sldId="273"/>
            <ac:spMk id="599"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07" creationId="{00000000-0000-0000-0000-000000000000}"/>
          </ac:spMkLst>
        </pc:spChg>
        <pc:spChg chg="mod">
          <ac:chgData name="DeHart, Stephanie" userId="69486e51-f5a3-47fa-a1e8-d600d3da159f" providerId="ADAL" clId="{0E896B60-91F4-4636-AAA8-7ACFF1259BB7}" dt="2025-05-14T17:49:20.890" v="236" actId="207"/>
          <ac:spMkLst>
            <pc:docMk/>
            <pc:sldMk cId="0" sldId="273"/>
            <ac:spMk id="608"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09"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10"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11"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12"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13"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14"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15"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16"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18" creationId="{00000000-0000-0000-0000-000000000000}"/>
          </ac:spMkLst>
        </pc:spChg>
        <pc:spChg chg="mod">
          <ac:chgData name="DeHart, Stephanie" userId="69486e51-f5a3-47fa-a1e8-d600d3da159f" providerId="ADAL" clId="{0E896B60-91F4-4636-AAA8-7ACFF1259BB7}" dt="2025-05-16T14:29:47.556" v="2450" actId="1037"/>
          <ac:spMkLst>
            <pc:docMk/>
            <pc:sldMk cId="0" sldId="273"/>
            <ac:spMk id="619"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20"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23"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24" creationId="{00000000-0000-0000-0000-000000000000}"/>
          </ac:spMkLst>
        </pc:spChg>
        <pc:spChg chg="mod">
          <ac:chgData name="DeHart, Stephanie" userId="69486e51-f5a3-47fa-a1e8-d600d3da159f" providerId="ADAL" clId="{0E896B60-91F4-4636-AAA8-7ACFF1259BB7}" dt="2025-05-14T17:49:22.852" v="237" actId="207"/>
          <ac:spMkLst>
            <pc:docMk/>
            <pc:sldMk cId="0" sldId="273"/>
            <ac:spMk id="625"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26"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27"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28"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29"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30"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31"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33" creationId="{00000000-0000-0000-0000-000000000000}"/>
          </ac:spMkLst>
        </pc:spChg>
        <pc:spChg chg="mod">
          <ac:chgData name="DeHart, Stephanie" userId="69486e51-f5a3-47fa-a1e8-d600d3da159f" providerId="ADAL" clId="{0E896B60-91F4-4636-AAA8-7ACFF1259BB7}" dt="2025-05-16T14:31:54.420" v="2496" actId="1038"/>
          <ac:spMkLst>
            <pc:docMk/>
            <pc:sldMk cId="0" sldId="273"/>
            <ac:spMk id="634"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35"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38" creationId="{00000000-0000-0000-0000-000000000000}"/>
          </ac:spMkLst>
        </pc:spChg>
        <pc:spChg chg="mod">
          <ac:chgData name="DeHart, Stephanie" userId="69486e51-f5a3-47fa-a1e8-d600d3da159f" providerId="ADAL" clId="{0E896B60-91F4-4636-AAA8-7ACFF1259BB7}" dt="2025-05-16T14:32:22.997" v="2529" actId="1038"/>
          <ac:spMkLst>
            <pc:docMk/>
            <pc:sldMk cId="0" sldId="273"/>
            <ac:spMk id="639"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41" creationId="{00000000-0000-0000-0000-000000000000}"/>
          </ac:spMkLst>
        </pc:spChg>
        <pc:spChg chg="mod">
          <ac:chgData name="DeHart, Stephanie" userId="69486e51-f5a3-47fa-a1e8-d600d3da159f" providerId="ADAL" clId="{0E896B60-91F4-4636-AAA8-7ACFF1259BB7}" dt="2025-05-16T14:32:38.950" v="2541" actId="404"/>
          <ac:spMkLst>
            <pc:docMk/>
            <pc:sldMk cId="0" sldId="273"/>
            <ac:spMk id="642"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44" creationId="{00000000-0000-0000-0000-000000000000}"/>
          </ac:spMkLst>
        </pc:spChg>
        <pc:spChg chg="mod">
          <ac:chgData name="DeHart, Stephanie" userId="69486e51-f5a3-47fa-a1e8-d600d3da159f" providerId="ADAL" clId="{0E896B60-91F4-4636-AAA8-7ACFF1259BB7}" dt="2025-05-16T14:32:58.168" v="2570" actId="1037"/>
          <ac:spMkLst>
            <pc:docMk/>
            <pc:sldMk cId="0" sldId="273"/>
            <ac:spMk id="645"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46"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47" creationId="{00000000-0000-0000-0000-000000000000}"/>
          </ac:spMkLst>
        </pc:spChg>
        <pc:spChg chg="mod">
          <ac:chgData name="DeHart, Stephanie" userId="69486e51-f5a3-47fa-a1e8-d600d3da159f" providerId="ADAL" clId="{0E896B60-91F4-4636-AAA8-7ACFF1259BB7}" dt="2025-05-14T17:49:07.616" v="234" actId="2711"/>
          <ac:spMkLst>
            <pc:docMk/>
            <pc:sldMk cId="0" sldId="273"/>
            <ac:spMk id="648" creationId="{00000000-0000-0000-0000-000000000000}"/>
          </ac:spMkLst>
        </pc:spChg>
        <pc:spChg chg="mod">
          <ac:chgData name="DeHart, Stephanie" userId="69486e51-f5a3-47fa-a1e8-d600d3da159f" providerId="ADAL" clId="{0E896B60-91F4-4636-AAA8-7ACFF1259BB7}" dt="2025-05-16T14:33:07.122" v="2582" actId="404"/>
          <ac:spMkLst>
            <pc:docMk/>
            <pc:sldMk cId="0" sldId="273"/>
            <ac:spMk id="649" creationId="{00000000-0000-0000-0000-000000000000}"/>
          </ac:spMkLst>
        </pc:spChg>
        <pc:grpChg chg="mod">
          <ac:chgData name="DeHart, Stephanie" userId="69486e51-f5a3-47fa-a1e8-d600d3da159f" providerId="ADAL" clId="{0E896B60-91F4-4636-AAA8-7ACFF1259BB7}" dt="2025-05-16T19:27:16.039" v="4000" actId="1037"/>
          <ac:grpSpMkLst>
            <pc:docMk/>
            <pc:sldMk cId="0" sldId="273"/>
            <ac:grpSpMk id="605" creationId="{00000000-0000-0000-0000-000000000000}"/>
          </ac:grpSpMkLst>
        </pc:grpChg>
        <pc:grpChg chg="mod">
          <ac:chgData name="DeHart, Stephanie" userId="69486e51-f5a3-47fa-a1e8-d600d3da159f" providerId="ADAL" clId="{0E896B60-91F4-4636-AAA8-7ACFF1259BB7}" dt="2025-05-16T19:27:21.527" v="4019" actId="1035"/>
          <ac:grpSpMkLst>
            <pc:docMk/>
            <pc:sldMk cId="0" sldId="273"/>
            <ac:grpSpMk id="636" creationId="{00000000-0000-0000-0000-000000000000}"/>
          </ac:grpSpMkLst>
        </pc:grpChg>
      </pc:sldChg>
      <pc:sldChg chg="addSp delSp modSp mod modClrScheme chgLayout modNotesTx">
        <pc:chgData name="DeHart, Stephanie" userId="69486e51-f5a3-47fa-a1e8-d600d3da159f" providerId="ADAL" clId="{0E896B60-91F4-4636-AAA8-7ACFF1259BB7}" dt="2025-05-16T19:30:02.858" v="4027" actId="403"/>
        <pc:sldMkLst>
          <pc:docMk/>
          <pc:sldMk cId="0" sldId="274"/>
        </pc:sldMkLst>
        <pc:spChg chg="add mod ord">
          <ac:chgData name="DeHart, Stephanie" userId="69486e51-f5a3-47fa-a1e8-d600d3da159f" providerId="ADAL" clId="{0E896B60-91F4-4636-AAA8-7ACFF1259BB7}" dt="2025-05-14T17:54:39.750" v="294" actId="207"/>
          <ac:spMkLst>
            <pc:docMk/>
            <pc:sldMk cId="0" sldId="274"/>
            <ac:spMk id="2" creationId="{2774834F-29E2-4E74-A150-2A64BE09D098}"/>
          </ac:spMkLst>
        </pc:spChg>
        <pc:spChg chg="mod ord">
          <ac:chgData name="DeHart, Stephanie" userId="69486e51-f5a3-47fa-a1e8-d600d3da159f" providerId="ADAL" clId="{0E896B60-91F4-4636-AAA8-7ACFF1259BB7}" dt="2025-05-16T19:30:02.858" v="4027" actId="403"/>
          <ac:spMkLst>
            <pc:docMk/>
            <pc:sldMk cId="0" sldId="274"/>
            <ac:spMk id="3" creationId="{50D3F408-1607-FF60-04E3-FD9B9A9CA0F9}"/>
          </ac:spMkLst>
        </pc:spChg>
        <pc:spChg chg="mod ord">
          <ac:chgData name="DeHart, Stephanie" userId="69486e51-f5a3-47fa-a1e8-d600d3da159f" providerId="ADAL" clId="{0E896B60-91F4-4636-AAA8-7ACFF1259BB7}" dt="2025-05-14T17:50:52.473" v="256" actId="242"/>
          <ac:spMkLst>
            <pc:docMk/>
            <pc:sldMk cId="0" sldId="274"/>
            <ac:spMk id="655" creationId="{00000000-0000-0000-0000-000000000000}"/>
          </ac:spMkLst>
        </pc:spChg>
        <pc:grpChg chg="mod">
          <ac:chgData name="DeHart, Stephanie" userId="69486e51-f5a3-47fa-a1e8-d600d3da159f" providerId="ADAL" clId="{0E896B60-91F4-4636-AAA8-7ACFF1259BB7}" dt="2025-05-14T17:51:50.728" v="268" actId="1076"/>
          <ac:grpSpMkLst>
            <pc:docMk/>
            <pc:sldMk cId="0" sldId="274"/>
            <ac:grpSpMk id="657" creationId="{00000000-0000-0000-0000-000000000000}"/>
          </ac:grpSpMkLst>
        </pc:grpChg>
      </pc:sldChg>
      <pc:sldChg chg="addSp delSp modSp mod modClrScheme chgLayout modNotesTx">
        <pc:chgData name="DeHart, Stephanie" userId="69486e51-f5a3-47fa-a1e8-d600d3da159f" providerId="ADAL" clId="{0E896B60-91F4-4636-AAA8-7ACFF1259BB7}" dt="2025-05-16T19:30:10.529" v="4028" actId="403"/>
        <pc:sldMkLst>
          <pc:docMk/>
          <pc:sldMk cId="0" sldId="275"/>
        </pc:sldMkLst>
        <pc:spChg chg="add mod ord">
          <ac:chgData name="DeHart, Stephanie" userId="69486e51-f5a3-47fa-a1e8-d600d3da159f" providerId="ADAL" clId="{0E896B60-91F4-4636-AAA8-7ACFF1259BB7}" dt="2025-05-14T17:54:13.253" v="287" actId="700"/>
          <ac:spMkLst>
            <pc:docMk/>
            <pc:sldMk cId="0" sldId="275"/>
            <ac:spMk id="2" creationId="{A306C7AA-FBB3-4C59-BD91-89352896A136}"/>
          </ac:spMkLst>
        </pc:spChg>
        <pc:spChg chg="add mod ord">
          <ac:chgData name="DeHart, Stephanie" userId="69486e51-f5a3-47fa-a1e8-d600d3da159f" providerId="ADAL" clId="{0E896B60-91F4-4636-AAA8-7ACFF1259BB7}" dt="2025-05-14T17:55:04.377" v="302" actId="20577"/>
          <ac:spMkLst>
            <pc:docMk/>
            <pc:sldMk cId="0" sldId="275"/>
            <ac:spMk id="3" creationId="{CBEE7E8F-FA3C-4C7F-830C-CFD9A7477F2E}"/>
          </ac:spMkLst>
        </pc:spChg>
        <pc:spChg chg="mod ord">
          <ac:chgData name="DeHart, Stephanie" userId="69486e51-f5a3-47fa-a1e8-d600d3da159f" providerId="ADAL" clId="{0E896B60-91F4-4636-AAA8-7ACFF1259BB7}" dt="2025-05-16T19:30:10.529" v="4028" actId="403"/>
          <ac:spMkLst>
            <pc:docMk/>
            <pc:sldMk cId="0" sldId="275"/>
            <ac:spMk id="4" creationId="{31D87795-8B83-6F5E-A112-422B16FFA8A5}"/>
          </ac:spMkLst>
        </pc:spChg>
      </pc:sldChg>
      <pc:sldChg chg="addSp delSp modSp mod modClrScheme chgLayout">
        <pc:chgData name="DeHart, Stephanie" userId="69486e51-f5a3-47fa-a1e8-d600d3da159f" providerId="ADAL" clId="{0E896B60-91F4-4636-AAA8-7ACFF1259BB7}" dt="2025-05-16T19:30:15.256" v="4029" actId="403"/>
        <pc:sldMkLst>
          <pc:docMk/>
          <pc:sldMk cId="0" sldId="276"/>
        </pc:sldMkLst>
        <pc:spChg chg="add mod ord">
          <ac:chgData name="DeHart, Stephanie" userId="69486e51-f5a3-47fa-a1e8-d600d3da159f" providerId="ADAL" clId="{0E896B60-91F4-4636-AAA8-7ACFF1259BB7}" dt="2025-05-14T17:55:40.467" v="310" actId="5793"/>
          <ac:spMkLst>
            <pc:docMk/>
            <pc:sldMk cId="0" sldId="276"/>
            <ac:spMk id="2" creationId="{D5062CEF-E196-49E5-998E-B4009F5EC587}"/>
          </ac:spMkLst>
        </pc:spChg>
        <pc:spChg chg="mod ord">
          <ac:chgData name="DeHart, Stephanie" userId="69486e51-f5a3-47fa-a1e8-d600d3da159f" providerId="ADAL" clId="{0E896B60-91F4-4636-AAA8-7ACFF1259BB7}" dt="2025-05-16T19:30:15.256" v="4029" actId="403"/>
          <ac:spMkLst>
            <pc:docMk/>
            <pc:sldMk cId="0" sldId="276"/>
            <ac:spMk id="3" creationId="{2D40981E-D2E0-B2E0-2D35-ECE5908AC70F}"/>
          </ac:spMkLst>
        </pc:spChg>
        <pc:spChg chg="mod ord">
          <ac:chgData name="DeHart, Stephanie" userId="69486e51-f5a3-47fa-a1e8-d600d3da159f" providerId="ADAL" clId="{0E896B60-91F4-4636-AAA8-7ACFF1259BB7}" dt="2025-05-16T12:51:14.513" v="368" actId="20577"/>
          <ac:spMkLst>
            <pc:docMk/>
            <pc:sldMk cId="0" sldId="276"/>
            <ac:spMk id="675" creationId="{00000000-0000-0000-0000-000000000000}"/>
          </ac:spMkLst>
        </pc:spChg>
        <pc:spChg chg="mod">
          <ac:chgData name="DeHart, Stephanie" userId="69486e51-f5a3-47fa-a1e8-d600d3da159f" providerId="ADAL" clId="{0E896B60-91F4-4636-AAA8-7ACFF1259BB7}" dt="2025-05-14T17:55:47.217" v="336" actId="1036"/>
          <ac:spMkLst>
            <pc:docMk/>
            <pc:sldMk cId="0" sldId="276"/>
            <ac:spMk id="677" creationId="{00000000-0000-0000-0000-000000000000}"/>
          </ac:spMkLst>
        </pc:spChg>
        <pc:spChg chg="mod">
          <ac:chgData name="DeHart, Stephanie" userId="69486e51-f5a3-47fa-a1e8-d600d3da159f" providerId="ADAL" clId="{0E896B60-91F4-4636-AAA8-7ACFF1259BB7}" dt="2025-05-14T17:55:59.803" v="338" actId="14100"/>
          <ac:spMkLst>
            <pc:docMk/>
            <pc:sldMk cId="0" sldId="276"/>
            <ac:spMk id="679" creationId="{00000000-0000-0000-0000-000000000000}"/>
          </ac:spMkLst>
        </pc:spChg>
        <pc:spChg chg="mod">
          <ac:chgData name="DeHart, Stephanie" userId="69486e51-f5a3-47fa-a1e8-d600d3da159f" providerId="ADAL" clId="{0E896B60-91F4-4636-AAA8-7ACFF1259BB7}" dt="2025-05-14T17:56:04.657" v="349" actId="1038"/>
          <ac:spMkLst>
            <pc:docMk/>
            <pc:sldMk cId="0" sldId="276"/>
            <ac:spMk id="680" creationId="{00000000-0000-0000-0000-000000000000}"/>
          </ac:spMkLst>
        </pc:spChg>
        <pc:cxnChg chg="mod">
          <ac:chgData name="DeHart, Stephanie" userId="69486e51-f5a3-47fa-a1e8-d600d3da159f" providerId="ADAL" clId="{0E896B60-91F4-4636-AAA8-7ACFF1259BB7}" dt="2025-05-14T17:55:47.217" v="336" actId="1036"/>
          <ac:cxnSpMkLst>
            <pc:docMk/>
            <pc:sldMk cId="0" sldId="276"/>
            <ac:cxnSpMk id="678" creationId="{00000000-0000-0000-0000-000000000000}"/>
          </ac:cxnSpMkLst>
        </pc:cxnChg>
        <pc:cxnChg chg="mod">
          <ac:chgData name="DeHart, Stephanie" userId="69486e51-f5a3-47fa-a1e8-d600d3da159f" providerId="ADAL" clId="{0E896B60-91F4-4636-AAA8-7ACFF1259BB7}" dt="2025-05-14T17:56:10.963" v="350" actId="14100"/>
          <ac:cxnSpMkLst>
            <pc:docMk/>
            <pc:sldMk cId="0" sldId="276"/>
            <ac:cxnSpMk id="681" creationId="{00000000-0000-0000-0000-000000000000}"/>
          </ac:cxnSpMkLst>
        </pc:cxnChg>
      </pc:sldChg>
      <pc:sldChg chg="modSp mod ord modClrScheme chgLayout modNotesTx">
        <pc:chgData name="DeHart, Stephanie" userId="69486e51-f5a3-47fa-a1e8-d600d3da159f" providerId="ADAL" clId="{0E896B60-91F4-4636-AAA8-7ACFF1259BB7}" dt="2025-05-16T19:30:23.171" v="4030" actId="403"/>
        <pc:sldMkLst>
          <pc:docMk/>
          <pc:sldMk cId="0" sldId="277"/>
        </pc:sldMkLst>
        <pc:spChg chg="mod ord">
          <ac:chgData name="DeHart, Stephanie" userId="69486e51-f5a3-47fa-a1e8-d600d3da159f" providerId="ADAL" clId="{0E896B60-91F4-4636-AAA8-7ACFF1259BB7}" dt="2025-05-16T19:30:23.171" v="4030" actId="403"/>
          <ac:spMkLst>
            <pc:docMk/>
            <pc:sldMk cId="0" sldId="277"/>
            <ac:spMk id="3" creationId="{0FA1C1B5-1FA1-7539-2142-037A7B21375F}"/>
          </ac:spMkLst>
        </pc:spChg>
        <pc:spChg chg="mod">
          <ac:chgData name="DeHart, Stephanie" userId="69486e51-f5a3-47fa-a1e8-d600d3da159f" providerId="ADAL" clId="{0E896B60-91F4-4636-AAA8-7ACFF1259BB7}" dt="2025-05-16T13:23:20.551" v="1666" actId="2711"/>
          <ac:spMkLst>
            <pc:docMk/>
            <pc:sldMk cId="0" sldId="277"/>
            <ac:spMk id="8" creationId="{93D1748D-9E23-8CCB-EFCD-AF4400D5B1E3}"/>
          </ac:spMkLst>
        </pc:spChg>
        <pc:spChg chg="mod">
          <ac:chgData name="DeHart, Stephanie" userId="69486e51-f5a3-47fa-a1e8-d600d3da159f" providerId="ADAL" clId="{0E896B60-91F4-4636-AAA8-7ACFF1259BB7}" dt="2025-05-16T13:23:20.551" v="1666" actId="2711"/>
          <ac:spMkLst>
            <pc:docMk/>
            <pc:sldMk cId="0" sldId="277"/>
            <ac:spMk id="14" creationId="{A429CDB3-6E65-B7C5-016F-F07D7715097A}"/>
          </ac:spMkLst>
        </pc:spChg>
        <pc:spChg chg="mod">
          <ac:chgData name="DeHart, Stephanie" userId="69486e51-f5a3-47fa-a1e8-d600d3da159f" providerId="ADAL" clId="{0E896B60-91F4-4636-AAA8-7ACFF1259BB7}" dt="2025-05-16T13:23:20.551" v="1666" actId="2711"/>
          <ac:spMkLst>
            <pc:docMk/>
            <pc:sldMk cId="0" sldId="277"/>
            <ac:spMk id="16" creationId="{B7AFB4F9-070C-079E-5805-39EDD6A3052E}"/>
          </ac:spMkLst>
        </pc:spChg>
        <pc:spChg chg="mod">
          <ac:chgData name="DeHart, Stephanie" userId="69486e51-f5a3-47fa-a1e8-d600d3da159f" providerId="ADAL" clId="{0E896B60-91F4-4636-AAA8-7ACFF1259BB7}" dt="2025-05-16T13:23:20.551" v="1666" actId="2711"/>
          <ac:spMkLst>
            <pc:docMk/>
            <pc:sldMk cId="0" sldId="277"/>
            <ac:spMk id="18" creationId="{C6181B71-100E-BC6C-8878-CB8AC55DED73}"/>
          </ac:spMkLst>
        </pc:spChg>
        <pc:spChg chg="mod">
          <ac:chgData name="DeHart, Stephanie" userId="69486e51-f5a3-47fa-a1e8-d600d3da159f" providerId="ADAL" clId="{0E896B60-91F4-4636-AAA8-7ACFF1259BB7}" dt="2025-05-16T13:23:20.551" v="1666" actId="2711"/>
          <ac:spMkLst>
            <pc:docMk/>
            <pc:sldMk cId="0" sldId="277"/>
            <ac:spMk id="689"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690" creationId="{00000000-0000-0000-0000-000000000000}"/>
          </ac:spMkLst>
        </pc:spChg>
        <pc:spChg chg="mod ord">
          <ac:chgData name="DeHart, Stephanie" userId="69486e51-f5a3-47fa-a1e8-d600d3da159f" providerId="ADAL" clId="{0E896B60-91F4-4636-AAA8-7ACFF1259BB7}" dt="2025-05-16T13:23:12.390" v="1665" actId="20577"/>
          <ac:spMkLst>
            <pc:docMk/>
            <pc:sldMk cId="0" sldId="277"/>
            <ac:spMk id="691"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692"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693"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696"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697"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698"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699"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0"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1"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2"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3"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4"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5"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6"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7"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8"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09"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10"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11"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12"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13"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14" creationId="{00000000-0000-0000-0000-000000000000}"/>
          </ac:spMkLst>
        </pc:spChg>
        <pc:spChg chg="mod">
          <ac:chgData name="DeHart, Stephanie" userId="69486e51-f5a3-47fa-a1e8-d600d3da159f" providerId="ADAL" clId="{0E896B60-91F4-4636-AAA8-7ACFF1259BB7}" dt="2025-05-16T13:24:07.245" v="1669" actId="20577"/>
          <ac:spMkLst>
            <pc:docMk/>
            <pc:sldMk cId="0" sldId="277"/>
            <ac:spMk id="715" creationId="{00000000-0000-0000-0000-000000000000}"/>
          </ac:spMkLst>
        </pc:spChg>
        <pc:spChg chg="mod">
          <ac:chgData name="DeHart, Stephanie" userId="69486e51-f5a3-47fa-a1e8-d600d3da159f" providerId="ADAL" clId="{0E896B60-91F4-4636-AAA8-7ACFF1259BB7}" dt="2025-05-16T13:24:09.873" v="1670" actId="20577"/>
          <ac:spMkLst>
            <pc:docMk/>
            <pc:sldMk cId="0" sldId="277"/>
            <ac:spMk id="716"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17"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22" creationId="{00000000-0000-0000-0000-000000000000}"/>
          </ac:spMkLst>
        </pc:spChg>
        <pc:spChg chg="mod">
          <ac:chgData name="DeHart, Stephanie" userId="69486e51-f5a3-47fa-a1e8-d600d3da159f" providerId="ADAL" clId="{0E896B60-91F4-4636-AAA8-7ACFF1259BB7}" dt="2025-05-16T13:23:20.551" v="1666" actId="2711"/>
          <ac:spMkLst>
            <pc:docMk/>
            <pc:sldMk cId="0" sldId="277"/>
            <ac:spMk id="723" creationId="{00000000-0000-0000-0000-000000000000}"/>
          </ac:spMkLst>
        </pc:spChg>
        <pc:grpChg chg="mod">
          <ac:chgData name="DeHart, Stephanie" userId="69486e51-f5a3-47fa-a1e8-d600d3da159f" providerId="ADAL" clId="{0E896B60-91F4-4636-AAA8-7ACFF1259BB7}" dt="2025-05-16T13:23:20.551" v="1666" actId="2711"/>
          <ac:grpSpMkLst>
            <pc:docMk/>
            <pc:sldMk cId="0" sldId="277"/>
            <ac:grpSpMk id="4" creationId="{96E07B83-0501-C313-9370-48523F1F87D6}"/>
          </ac:grpSpMkLst>
        </pc:grpChg>
        <pc:grpChg chg="mod">
          <ac:chgData name="DeHart, Stephanie" userId="69486e51-f5a3-47fa-a1e8-d600d3da159f" providerId="ADAL" clId="{0E896B60-91F4-4636-AAA8-7ACFF1259BB7}" dt="2025-05-16T13:23:20.551" v="1666" actId="2711"/>
          <ac:grpSpMkLst>
            <pc:docMk/>
            <pc:sldMk cId="0" sldId="277"/>
            <ac:grpSpMk id="5" creationId="{0CFFBE36-CFFA-C908-C7CB-EFA211397074}"/>
          </ac:grpSpMkLst>
        </pc:grpChg>
        <pc:grpChg chg="mod">
          <ac:chgData name="DeHart, Stephanie" userId="69486e51-f5a3-47fa-a1e8-d600d3da159f" providerId="ADAL" clId="{0E896B60-91F4-4636-AAA8-7ACFF1259BB7}" dt="2025-05-16T13:23:20.551" v="1666" actId="2711"/>
          <ac:grpSpMkLst>
            <pc:docMk/>
            <pc:sldMk cId="0" sldId="277"/>
            <ac:grpSpMk id="6" creationId="{C98CCA3A-7504-DD85-01F1-759EFC3560C5}"/>
          </ac:grpSpMkLst>
        </pc:grpChg>
        <pc:grpChg chg="mod">
          <ac:chgData name="DeHart, Stephanie" userId="69486e51-f5a3-47fa-a1e8-d600d3da159f" providerId="ADAL" clId="{0E896B60-91F4-4636-AAA8-7ACFF1259BB7}" dt="2025-05-16T13:23:20.551" v="1666" actId="2711"/>
          <ac:grpSpMkLst>
            <pc:docMk/>
            <pc:sldMk cId="0" sldId="277"/>
            <ac:grpSpMk id="12" creationId="{6F7EE7DC-B579-5551-4742-8E0308266CE6}"/>
          </ac:grpSpMkLst>
        </pc:grpChg>
      </pc:sldChg>
      <pc:sldChg chg="addSp delSp modSp mod modClrScheme chgLayout modNotesTx">
        <pc:chgData name="DeHart, Stephanie" userId="69486e51-f5a3-47fa-a1e8-d600d3da159f" providerId="ADAL" clId="{0E896B60-91F4-4636-AAA8-7ACFF1259BB7}" dt="2025-05-16T19:30:28.003" v="4031" actId="403"/>
        <pc:sldMkLst>
          <pc:docMk/>
          <pc:sldMk cId="0" sldId="279"/>
        </pc:sldMkLst>
        <pc:spChg chg="add mod ord">
          <ac:chgData name="DeHart, Stephanie" userId="69486e51-f5a3-47fa-a1e8-d600d3da159f" providerId="ADAL" clId="{0E896B60-91F4-4636-AAA8-7ACFF1259BB7}" dt="2025-05-16T13:51:08.446" v="1743" actId="20577"/>
          <ac:spMkLst>
            <pc:docMk/>
            <pc:sldMk cId="0" sldId="279"/>
            <ac:spMk id="2" creationId="{9422F6A6-C2C2-42A5-96E9-61BBB94C1C22}"/>
          </ac:spMkLst>
        </pc:spChg>
        <pc:spChg chg="mod ord">
          <ac:chgData name="DeHart, Stephanie" userId="69486e51-f5a3-47fa-a1e8-d600d3da159f" providerId="ADAL" clId="{0E896B60-91F4-4636-AAA8-7ACFF1259BB7}" dt="2025-05-16T19:30:28.003" v="4031" actId="403"/>
          <ac:spMkLst>
            <pc:docMk/>
            <pc:sldMk cId="0" sldId="279"/>
            <ac:spMk id="3" creationId="{95D279B3-9DCB-F662-0921-1B16F5042C60}"/>
          </ac:spMkLst>
        </pc:spChg>
        <pc:spChg chg="mod ord">
          <ac:chgData name="DeHart, Stephanie" userId="69486e51-f5a3-47fa-a1e8-d600d3da159f" providerId="ADAL" clId="{0E896B60-91F4-4636-AAA8-7ACFF1259BB7}" dt="2025-05-16T13:49:15.184" v="1678" actId="242"/>
          <ac:spMkLst>
            <pc:docMk/>
            <pc:sldMk cId="0" sldId="279"/>
            <ac:spMk id="735" creationId="{00000000-0000-0000-0000-000000000000}"/>
          </ac:spMkLst>
        </pc:spChg>
      </pc:sldChg>
      <pc:sldChg chg="modSp mod modClrScheme delCm chgLayout modNotesTx">
        <pc:chgData name="DeHart, Stephanie" userId="69486e51-f5a3-47fa-a1e8-d600d3da159f" providerId="ADAL" clId="{0E896B60-91F4-4636-AAA8-7ACFF1259BB7}" dt="2025-05-16T19:30:33.211" v="4032" actId="403"/>
        <pc:sldMkLst>
          <pc:docMk/>
          <pc:sldMk cId="0" sldId="280"/>
        </pc:sldMkLst>
        <pc:spChg chg="mod ord">
          <ac:chgData name="DeHart, Stephanie" userId="69486e51-f5a3-47fa-a1e8-d600d3da159f" providerId="ADAL" clId="{0E896B60-91F4-4636-AAA8-7ACFF1259BB7}" dt="2025-05-16T19:30:33.211" v="4032" actId="403"/>
          <ac:spMkLst>
            <pc:docMk/>
            <pc:sldMk cId="0" sldId="280"/>
            <ac:spMk id="3" creationId="{49B6248E-9F4F-7E05-1F1B-FB51C9F44D00}"/>
          </ac:spMkLst>
        </pc:spChg>
        <pc:spChg chg="mod ord">
          <ac:chgData name="DeHart, Stephanie" userId="69486e51-f5a3-47fa-a1e8-d600d3da159f" providerId="ADAL" clId="{0E896B60-91F4-4636-AAA8-7ACFF1259BB7}" dt="2025-05-16T13:53:19.803" v="1751" actId="20577"/>
          <ac:spMkLst>
            <pc:docMk/>
            <pc:sldMk cId="0" sldId="280"/>
            <ac:spMk id="742"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43"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44"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45"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46"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47"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48"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49"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0"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1"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2"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3"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4"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5"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6"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7"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8"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59"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0"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1"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2"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3"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4"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5"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6"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7"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8"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69"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0"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1"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2"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3"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4"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5"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6"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7"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8"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79"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0"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1"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2"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3"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4"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5"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6"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7"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8"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89"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0"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1"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2"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3"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4"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5"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6"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7"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8"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799"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800"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801"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802"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803"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804" creationId="{00000000-0000-0000-0000-000000000000}"/>
          </ac:spMkLst>
        </pc:spChg>
        <pc:spChg chg="mod">
          <ac:chgData name="DeHart, Stephanie" userId="69486e51-f5a3-47fa-a1e8-d600d3da159f" providerId="ADAL" clId="{0E896B60-91F4-4636-AAA8-7ACFF1259BB7}" dt="2025-05-16T13:53:29.303" v="1752" actId="2711"/>
          <ac:spMkLst>
            <pc:docMk/>
            <pc:sldMk cId="0" sldId="280"/>
            <ac:spMk id="805" creationId="{00000000-0000-0000-0000-000000000000}"/>
          </ac:spMkLst>
        </pc:spChg>
      </pc:sldChg>
      <pc:sldChg chg="modSp mod modClrScheme modAnim chgLayout modNotesTx">
        <pc:chgData name="DeHart, Stephanie" userId="69486e51-f5a3-47fa-a1e8-d600d3da159f" providerId="ADAL" clId="{0E896B60-91F4-4636-AAA8-7ACFF1259BB7}" dt="2025-05-16T19:30:37.813" v="4033" actId="403"/>
        <pc:sldMkLst>
          <pc:docMk/>
          <pc:sldMk cId="0" sldId="281"/>
        </pc:sldMkLst>
        <pc:spChg chg="mod ord">
          <ac:chgData name="DeHart, Stephanie" userId="69486e51-f5a3-47fa-a1e8-d600d3da159f" providerId="ADAL" clId="{0E896B60-91F4-4636-AAA8-7ACFF1259BB7}" dt="2025-05-16T13:55:57.366" v="1773" actId="20577"/>
          <ac:spMkLst>
            <pc:docMk/>
            <pc:sldMk cId="0" sldId="281"/>
            <ac:spMk id="2" creationId="{455ABEED-A7CF-0ED8-33C8-AE53EA27D162}"/>
          </ac:spMkLst>
        </pc:spChg>
        <pc:spChg chg="mod ord">
          <ac:chgData name="DeHart, Stephanie" userId="69486e51-f5a3-47fa-a1e8-d600d3da159f" providerId="ADAL" clId="{0E896B60-91F4-4636-AAA8-7ACFF1259BB7}" dt="2025-05-16T19:30:37.813" v="4033" actId="403"/>
          <ac:spMkLst>
            <pc:docMk/>
            <pc:sldMk cId="0" sldId="281"/>
            <ac:spMk id="4" creationId="{214C0907-5604-ACF2-E95D-75E9B1088B62}"/>
          </ac:spMkLst>
        </pc:spChg>
        <pc:spChg chg="mod">
          <ac:chgData name="DeHart, Stephanie" userId="69486e51-f5a3-47fa-a1e8-d600d3da159f" providerId="ADAL" clId="{0E896B60-91F4-4636-AAA8-7ACFF1259BB7}" dt="2025-05-16T13:56:04.431" v="1774" actId="2711"/>
          <ac:spMkLst>
            <pc:docMk/>
            <pc:sldMk cId="0" sldId="281"/>
            <ac:spMk id="812"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16"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17"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18"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21"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22"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23" creationId="{00000000-0000-0000-0000-000000000000}"/>
          </ac:spMkLst>
        </pc:spChg>
        <pc:spChg chg="mod">
          <ac:chgData name="DeHart, Stephanie" userId="69486e51-f5a3-47fa-a1e8-d600d3da159f" providerId="ADAL" clId="{0E896B60-91F4-4636-AAA8-7ACFF1259BB7}" dt="2025-05-16T13:57:59.612" v="1902" actId="1037"/>
          <ac:spMkLst>
            <pc:docMk/>
            <pc:sldMk cId="0" sldId="281"/>
            <ac:spMk id="824"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27"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28" creationId="{00000000-0000-0000-0000-000000000000}"/>
          </ac:spMkLst>
        </pc:spChg>
        <pc:spChg chg="mod">
          <ac:chgData name="DeHart, Stephanie" userId="69486e51-f5a3-47fa-a1e8-d600d3da159f" providerId="ADAL" clId="{0E896B60-91F4-4636-AAA8-7ACFF1259BB7}" dt="2025-05-16T13:58:05.006" v="1912" actId="1037"/>
          <ac:spMkLst>
            <pc:docMk/>
            <pc:sldMk cId="0" sldId="281"/>
            <ac:spMk id="829"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30"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31"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34"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35"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36"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37"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38"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39"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40"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41"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42"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43"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44"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45" creationId="{00000000-0000-0000-0000-000000000000}"/>
          </ac:spMkLst>
        </pc:spChg>
        <pc:spChg chg="mod">
          <ac:chgData name="DeHart, Stephanie" userId="69486e51-f5a3-47fa-a1e8-d600d3da159f" providerId="ADAL" clId="{0E896B60-91F4-4636-AAA8-7ACFF1259BB7}" dt="2025-05-16T13:57:50.787" v="1894" actId="14100"/>
          <ac:spMkLst>
            <pc:docMk/>
            <pc:sldMk cId="0" sldId="281"/>
            <ac:spMk id="846"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47" creationId="{00000000-0000-0000-0000-000000000000}"/>
          </ac:spMkLst>
        </pc:spChg>
        <pc:spChg chg="mod">
          <ac:chgData name="DeHart, Stephanie" userId="69486e51-f5a3-47fa-a1e8-d600d3da159f" providerId="ADAL" clId="{0E896B60-91F4-4636-AAA8-7ACFF1259BB7}" dt="2025-05-16T13:56:04.431" v="1774" actId="2711"/>
          <ac:spMkLst>
            <pc:docMk/>
            <pc:sldMk cId="0" sldId="281"/>
            <ac:spMk id="848" creationId="{00000000-0000-0000-0000-000000000000}"/>
          </ac:spMkLst>
        </pc:spChg>
      </pc:sldChg>
      <pc:sldChg chg="modSp mod modClrScheme chgLayout modNotesTx">
        <pc:chgData name="DeHart, Stephanie" userId="69486e51-f5a3-47fa-a1e8-d600d3da159f" providerId="ADAL" clId="{0E896B60-91F4-4636-AAA8-7ACFF1259BB7}" dt="2025-05-16T19:30:43.348" v="4034" actId="403"/>
        <pc:sldMkLst>
          <pc:docMk/>
          <pc:sldMk cId="0" sldId="282"/>
        </pc:sldMkLst>
        <pc:spChg chg="mod ord">
          <ac:chgData name="DeHart, Stephanie" userId="69486e51-f5a3-47fa-a1e8-d600d3da159f" providerId="ADAL" clId="{0E896B60-91F4-4636-AAA8-7ACFF1259BB7}" dt="2025-05-16T19:30:43.348" v="4034" actId="403"/>
          <ac:spMkLst>
            <pc:docMk/>
            <pc:sldMk cId="0" sldId="282"/>
            <ac:spMk id="3" creationId="{69583942-1A6A-D0B1-B39D-3D43F62C9CFE}"/>
          </ac:spMkLst>
        </pc:spChg>
        <pc:spChg chg="mod">
          <ac:chgData name="DeHart, Stephanie" userId="69486e51-f5a3-47fa-a1e8-d600d3da159f" providerId="ADAL" clId="{0E896B60-91F4-4636-AAA8-7ACFF1259BB7}" dt="2025-05-16T14:01:40.604" v="1951" actId="2711"/>
          <ac:spMkLst>
            <pc:docMk/>
            <pc:sldMk cId="0" sldId="282"/>
            <ac:spMk id="854" creationId="{00000000-0000-0000-0000-000000000000}"/>
          </ac:spMkLst>
        </pc:spChg>
        <pc:spChg chg="mod ord">
          <ac:chgData name="DeHart, Stephanie" userId="69486e51-f5a3-47fa-a1e8-d600d3da159f" providerId="ADAL" clId="{0E896B60-91F4-4636-AAA8-7ACFF1259BB7}" dt="2025-05-16T14:01:32.438" v="1950" actId="242"/>
          <ac:spMkLst>
            <pc:docMk/>
            <pc:sldMk cId="0" sldId="282"/>
            <ac:spMk id="855"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5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5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5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5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1"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3"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4"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5"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6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1"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3"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4"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5"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7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1"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3"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4"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5"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8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1"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3"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4"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5"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89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1"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3"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4"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5"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0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1"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3"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4"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5"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1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1"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3"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4"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5"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2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1"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3"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4"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5"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3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4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4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43"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46"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47"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48"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49"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50"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51" creationId="{00000000-0000-0000-0000-000000000000}"/>
          </ac:spMkLst>
        </pc:spChg>
        <pc:spChg chg="mod">
          <ac:chgData name="DeHart, Stephanie" userId="69486e51-f5a3-47fa-a1e8-d600d3da159f" providerId="ADAL" clId="{0E896B60-91F4-4636-AAA8-7ACFF1259BB7}" dt="2025-05-16T14:01:48.940" v="1953" actId="14100"/>
          <ac:spMkLst>
            <pc:docMk/>
            <pc:sldMk cId="0" sldId="282"/>
            <ac:spMk id="952"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54" creationId="{00000000-0000-0000-0000-000000000000}"/>
          </ac:spMkLst>
        </pc:spChg>
        <pc:spChg chg="mod">
          <ac:chgData name="DeHart, Stephanie" userId="69486e51-f5a3-47fa-a1e8-d600d3da159f" providerId="ADAL" clId="{0E896B60-91F4-4636-AAA8-7ACFF1259BB7}" dt="2025-05-16T14:01:40.604" v="1951" actId="2711"/>
          <ac:spMkLst>
            <pc:docMk/>
            <pc:sldMk cId="0" sldId="282"/>
            <ac:spMk id="955" creationId="{00000000-0000-0000-0000-000000000000}"/>
          </ac:spMkLst>
        </pc:spChg>
        <pc:cxnChg chg="mod">
          <ac:chgData name="DeHart, Stephanie" userId="69486e51-f5a3-47fa-a1e8-d600d3da159f" providerId="ADAL" clId="{0E896B60-91F4-4636-AAA8-7ACFF1259BB7}" dt="2025-05-16T14:01:40.604" v="1951" actId="2711"/>
          <ac:cxnSpMkLst>
            <pc:docMk/>
            <pc:sldMk cId="0" sldId="282"/>
            <ac:cxnSpMk id="941" creationId="{00000000-0000-0000-0000-000000000000}"/>
          </ac:cxnSpMkLst>
        </pc:cxnChg>
        <pc:cxnChg chg="mod">
          <ac:chgData name="DeHart, Stephanie" userId="69486e51-f5a3-47fa-a1e8-d600d3da159f" providerId="ADAL" clId="{0E896B60-91F4-4636-AAA8-7ACFF1259BB7}" dt="2025-05-16T14:01:40.604" v="1951" actId="2711"/>
          <ac:cxnSpMkLst>
            <pc:docMk/>
            <pc:sldMk cId="0" sldId="282"/>
            <ac:cxnSpMk id="944" creationId="{00000000-0000-0000-0000-000000000000}"/>
          </ac:cxnSpMkLst>
        </pc:cxnChg>
        <pc:cxnChg chg="mod">
          <ac:chgData name="DeHart, Stephanie" userId="69486e51-f5a3-47fa-a1e8-d600d3da159f" providerId="ADAL" clId="{0E896B60-91F4-4636-AAA8-7ACFF1259BB7}" dt="2025-05-16T14:01:40.604" v="1951" actId="2711"/>
          <ac:cxnSpMkLst>
            <pc:docMk/>
            <pc:sldMk cId="0" sldId="282"/>
            <ac:cxnSpMk id="945" creationId="{00000000-0000-0000-0000-000000000000}"/>
          </ac:cxnSpMkLst>
        </pc:cxnChg>
      </pc:sldChg>
      <pc:sldChg chg="del">
        <pc:chgData name="DeHart, Stephanie" userId="69486e51-f5a3-47fa-a1e8-d600d3da159f" providerId="ADAL" clId="{0E896B60-91F4-4636-AAA8-7ACFF1259BB7}" dt="2025-05-16T14:05:44.445" v="1968" actId="47"/>
        <pc:sldMkLst>
          <pc:docMk/>
          <pc:sldMk cId="0" sldId="283"/>
        </pc:sldMkLst>
      </pc:sldChg>
      <pc:sldChg chg="addSp delSp modSp del mod modClrScheme chgLayout">
        <pc:chgData name="DeHart, Stephanie" userId="69486e51-f5a3-47fa-a1e8-d600d3da159f" providerId="ADAL" clId="{0E896B60-91F4-4636-AAA8-7ACFF1259BB7}" dt="2025-05-16T18:51:35.364" v="2919" actId="47"/>
        <pc:sldMkLst>
          <pc:docMk/>
          <pc:sldMk cId="0" sldId="284"/>
        </pc:sldMkLst>
      </pc:sldChg>
      <pc:sldChg chg="addSp delSp modSp mod modClrScheme chgLayout">
        <pc:chgData name="DeHart, Stephanie" userId="69486e51-f5a3-47fa-a1e8-d600d3da159f" providerId="ADAL" clId="{0E896B60-91F4-4636-AAA8-7ACFF1259BB7}" dt="2025-05-16T19:30:53.191" v="4035" actId="403"/>
        <pc:sldMkLst>
          <pc:docMk/>
          <pc:sldMk cId="0" sldId="285"/>
        </pc:sldMkLst>
        <pc:spChg chg="mod ord">
          <ac:chgData name="DeHart, Stephanie" userId="69486e51-f5a3-47fa-a1e8-d600d3da159f" providerId="ADAL" clId="{0E896B60-91F4-4636-AAA8-7ACFF1259BB7}" dt="2025-05-16T19:30:53.191" v="4035" actId="403"/>
          <ac:spMkLst>
            <pc:docMk/>
            <pc:sldMk cId="0" sldId="285"/>
            <ac:spMk id="3" creationId="{EC39A2EF-246E-39E1-DD0A-AF2A66A33A88}"/>
          </ac:spMkLst>
        </pc:spChg>
        <pc:spChg chg="add mod ord">
          <ac:chgData name="DeHart, Stephanie" userId="69486e51-f5a3-47fa-a1e8-d600d3da159f" providerId="ADAL" clId="{0E896B60-91F4-4636-AAA8-7ACFF1259BB7}" dt="2025-05-16T18:59:15.078" v="3213" actId="20577"/>
          <ac:spMkLst>
            <pc:docMk/>
            <pc:sldMk cId="0" sldId="285"/>
            <ac:spMk id="4" creationId="{6C2C0FA3-F8A9-4808-ADB5-2FE6A353E1F9}"/>
          </ac:spMkLst>
        </pc:spChg>
        <pc:spChg chg="mod">
          <ac:chgData name="DeHart, Stephanie" userId="69486e51-f5a3-47fa-a1e8-d600d3da159f" providerId="ADAL" clId="{0E896B60-91F4-4636-AAA8-7ACFF1259BB7}" dt="2025-05-16T18:54:33.862" v="3009" actId="1038"/>
          <ac:spMkLst>
            <pc:docMk/>
            <pc:sldMk cId="0" sldId="285"/>
            <ac:spMk id="978" creationId="{00000000-0000-0000-0000-000000000000}"/>
          </ac:spMkLst>
        </pc:spChg>
        <pc:spChg chg="mod ord">
          <ac:chgData name="DeHart, Stephanie" userId="69486e51-f5a3-47fa-a1e8-d600d3da159f" providerId="ADAL" clId="{0E896B60-91F4-4636-AAA8-7ACFF1259BB7}" dt="2025-05-16T19:28:32.137" v="4023" actId="170"/>
          <ac:spMkLst>
            <pc:docMk/>
            <pc:sldMk cId="0" sldId="285"/>
            <ac:spMk id="979" creationId="{00000000-0000-0000-0000-000000000000}"/>
          </ac:spMkLst>
        </pc:spChg>
        <pc:spChg chg="mod">
          <ac:chgData name="DeHart, Stephanie" userId="69486e51-f5a3-47fa-a1e8-d600d3da159f" providerId="ADAL" clId="{0E896B60-91F4-4636-AAA8-7ACFF1259BB7}" dt="2025-05-16T18:56:45.589" v="3135" actId="1035"/>
          <ac:spMkLst>
            <pc:docMk/>
            <pc:sldMk cId="0" sldId="285"/>
            <ac:spMk id="980" creationId="{00000000-0000-0000-0000-000000000000}"/>
          </ac:spMkLst>
        </pc:spChg>
        <pc:spChg chg="mod">
          <ac:chgData name="DeHart, Stephanie" userId="69486e51-f5a3-47fa-a1e8-d600d3da159f" providerId="ADAL" clId="{0E896B60-91F4-4636-AAA8-7ACFF1259BB7}" dt="2025-05-16T18:54:41.380" v="3013" actId="1037"/>
          <ac:spMkLst>
            <pc:docMk/>
            <pc:sldMk cId="0" sldId="285"/>
            <ac:spMk id="982" creationId="{00000000-0000-0000-0000-000000000000}"/>
          </ac:spMkLst>
        </pc:spChg>
        <pc:spChg chg="mod">
          <ac:chgData name="DeHart, Stephanie" userId="69486e51-f5a3-47fa-a1e8-d600d3da159f" providerId="ADAL" clId="{0E896B60-91F4-4636-AAA8-7ACFF1259BB7}" dt="2025-05-16T18:56:34.663" v="3110" actId="1035"/>
          <ac:spMkLst>
            <pc:docMk/>
            <pc:sldMk cId="0" sldId="285"/>
            <ac:spMk id="983" creationId="{00000000-0000-0000-0000-000000000000}"/>
          </ac:spMkLst>
        </pc:spChg>
        <pc:spChg chg="mod">
          <ac:chgData name="DeHart, Stephanie" userId="69486e51-f5a3-47fa-a1e8-d600d3da159f" providerId="ADAL" clId="{0E896B60-91F4-4636-AAA8-7ACFF1259BB7}" dt="2025-05-16T18:54:53.893" v="3020" actId="14100"/>
          <ac:spMkLst>
            <pc:docMk/>
            <pc:sldMk cId="0" sldId="285"/>
            <ac:spMk id="984" creationId="{00000000-0000-0000-0000-000000000000}"/>
          </ac:spMkLst>
        </pc:spChg>
        <pc:spChg chg="mod">
          <ac:chgData name="DeHart, Stephanie" userId="69486e51-f5a3-47fa-a1e8-d600d3da159f" providerId="ADAL" clId="{0E896B60-91F4-4636-AAA8-7ACFF1259BB7}" dt="2025-05-16T18:55:09.036" v="3036" actId="1076"/>
          <ac:spMkLst>
            <pc:docMk/>
            <pc:sldMk cId="0" sldId="285"/>
            <ac:spMk id="985" creationId="{00000000-0000-0000-0000-000000000000}"/>
          </ac:spMkLst>
        </pc:spChg>
        <pc:spChg chg="mod">
          <ac:chgData name="DeHart, Stephanie" userId="69486e51-f5a3-47fa-a1e8-d600d3da159f" providerId="ADAL" clId="{0E896B60-91F4-4636-AAA8-7ACFF1259BB7}" dt="2025-05-16T18:55:25.861" v="3067" actId="1037"/>
          <ac:spMkLst>
            <pc:docMk/>
            <pc:sldMk cId="0" sldId="285"/>
            <ac:spMk id="988" creationId="{00000000-0000-0000-0000-000000000000}"/>
          </ac:spMkLst>
        </pc:spChg>
        <pc:spChg chg="mod">
          <ac:chgData name="DeHart, Stephanie" userId="69486e51-f5a3-47fa-a1e8-d600d3da159f" providerId="ADAL" clId="{0E896B60-91F4-4636-AAA8-7ACFF1259BB7}" dt="2025-05-16T18:55:14.533" v="3045" actId="1038"/>
          <ac:spMkLst>
            <pc:docMk/>
            <pc:sldMk cId="0" sldId="285"/>
            <ac:spMk id="989" creationId="{00000000-0000-0000-0000-000000000000}"/>
          </ac:spMkLst>
        </pc:spChg>
        <pc:spChg chg="mod">
          <ac:chgData name="DeHart, Stephanie" userId="69486e51-f5a3-47fa-a1e8-d600d3da159f" providerId="ADAL" clId="{0E896B60-91F4-4636-AAA8-7ACFF1259BB7}" dt="2025-05-16T18:56:34.663" v="3110" actId="1035"/>
          <ac:spMkLst>
            <pc:docMk/>
            <pc:sldMk cId="0" sldId="285"/>
            <ac:spMk id="993" creationId="{00000000-0000-0000-0000-000000000000}"/>
          </ac:spMkLst>
        </pc:spChg>
        <pc:spChg chg="mod">
          <ac:chgData name="DeHart, Stephanie" userId="69486e51-f5a3-47fa-a1e8-d600d3da159f" providerId="ADAL" clId="{0E896B60-91F4-4636-AAA8-7ACFF1259BB7}" dt="2025-05-16T18:56:45.589" v="3135" actId="1035"/>
          <ac:spMkLst>
            <pc:docMk/>
            <pc:sldMk cId="0" sldId="285"/>
            <ac:spMk id="994" creationId="{00000000-0000-0000-0000-000000000000}"/>
          </ac:spMkLst>
        </pc:spChg>
        <pc:spChg chg="mod">
          <ac:chgData name="DeHart, Stephanie" userId="69486e51-f5a3-47fa-a1e8-d600d3da159f" providerId="ADAL" clId="{0E896B60-91F4-4636-AAA8-7ACFF1259BB7}" dt="2025-05-16T18:56:55.125" v="3157" actId="1035"/>
          <ac:spMkLst>
            <pc:docMk/>
            <pc:sldMk cId="0" sldId="285"/>
            <ac:spMk id="996" creationId="{00000000-0000-0000-0000-000000000000}"/>
          </ac:spMkLst>
        </pc:spChg>
        <pc:spChg chg="mod">
          <ac:chgData name="DeHart, Stephanie" userId="69486e51-f5a3-47fa-a1e8-d600d3da159f" providerId="ADAL" clId="{0E896B60-91F4-4636-AAA8-7ACFF1259BB7}" dt="2025-05-16T18:56:50.694" v="3149" actId="1035"/>
          <ac:spMkLst>
            <pc:docMk/>
            <pc:sldMk cId="0" sldId="285"/>
            <ac:spMk id="998" creationId="{00000000-0000-0000-0000-000000000000}"/>
          </ac:spMkLst>
        </pc:spChg>
        <pc:cxnChg chg="mod">
          <ac:chgData name="DeHart, Stephanie" userId="69486e51-f5a3-47fa-a1e8-d600d3da159f" providerId="ADAL" clId="{0E896B60-91F4-4636-AAA8-7ACFF1259BB7}" dt="2025-05-16T18:54:44.949" v="3014" actId="14100"/>
          <ac:cxnSpMkLst>
            <pc:docMk/>
            <pc:sldMk cId="0" sldId="285"/>
            <ac:cxnSpMk id="981" creationId="{00000000-0000-0000-0000-000000000000}"/>
          </ac:cxnSpMkLst>
        </pc:cxnChg>
        <pc:cxnChg chg="mod">
          <ac:chgData name="DeHart, Stephanie" userId="69486e51-f5a3-47fa-a1e8-d600d3da159f" providerId="ADAL" clId="{0E896B60-91F4-4636-AAA8-7ACFF1259BB7}" dt="2025-05-16T18:54:53.893" v="3020" actId="14100"/>
          <ac:cxnSpMkLst>
            <pc:docMk/>
            <pc:sldMk cId="0" sldId="285"/>
            <ac:cxnSpMk id="986" creationId="{00000000-0000-0000-0000-000000000000}"/>
          </ac:cxnSpMkLst>
        </pc:cxnChg>
        <pc:cxnChg chg="mod">
          <ac:chgData name="DeHart, Stephanie" userId="69486e51-f5a3-47fa-a1e8-d600d3da159f" providerId="ADAL" clId="{0E896B60-91F4-4636-AAA8-7ACFF1259BB7}" dt="2025-05-16T18:55:09.036" v="3036" actId="1076"/>
          <ac:cxnSpMkLst>
            <pc:docMk/>
            <pc:sldMk cId="0" sldId="285"/>
            <ac:cxnSpMk id="987" creationId="{00000000-0000-0000-0000-000000000000}"/>
          </ac:cxnSpMkLst>
        </pc:cxnChg>
        <pc:cxnChg chg="mod">
          <ac:chgData name="DeHart, Stephanie" userId="69486e51-f5a3-47fa-a1e8-d600d3da159f" providerId="ADAL" clId="{0E896B60-91F4-4636-AAA8-7ACFF1259BB7}" dt="2025-05-16T18:55:30.691" v="3068" actId="14100"/>
          <ac:cxnSpMkLst>
            <pc:docMk/>
            <pc:sldMk cId="0" sldId="285"/>
            <ac:cxnSpMk id="990" creationId="{00000000-0000-0000-0000-000000000000}"/>
          </ac:cxnSpMkLst>
        </pc:cxnChg>
        <pc:cxnChg chg="mod">
          <ac:chgData name="DeHart, Stephanie" userId="69486e51-f5a3-47fa-a1e8-d600d3da159f" providerId="ADAL" clId="{0E896B60-91F4-4636-AAA8-7ACFF1259BB7}" dt="2025-05-16T18:54:21.588" v="3000" actId="1035"/>
          <ac:cxnSpMkLst>
            <pc:docMk/>
            <pc:sldMk cId="0" sldId="285"/>
            <ac:cxnSpMk id="991" creationId="{00000000-0000-0000-0000-000000000000}"/>
          </ac:cxnSpMkLst>
        </pc:cxnChg>
        <pc:cxnChg chg="mod">
          <ac:chgData name="DeHart, Stephanie" userId="69486e51-f5a3-47fa-a1e8-d600d3da159f" providerId="ADAL" clId="{0E896B60-91F4-4636-AAA8-7ACFF1259BB7}" dt="2025-05-16T18:56:34.663" v="3110" actId="1035"/>
          <ac:cxnSpMkLst>
            <pc:docMk/>
            <pc:sldMk cId="0" sldId="285"/>
            <ac:cxnSpMk id="992" creationId="{00000000-0000-0000-0000-000000000000}"/>
          </ac:cxnSpMkLst>
        </pc:cxnChg>
        <pc:cxnChg chg="mod">
          <ac:chgData name="DeHart, Stephanie" userId="69486e51-f5a3-47fa-a1e8-d600d3da159f" providerId="ADAL" clId="{0E896B60-91F4-4636-AAA8-7ACFF1259BB7}" dt="2025-05-16T18:57:04.739" v="3159" actId="14100"/>
          <ac:cxnSpMkLst>
            <pc:docMk/>
            <pc:sldMk cId="0" sldId="285"/>
            <ac:cxnSpMk id="995" creationId="{00000000-0000-0000-0000-000000000000}"/>
          </ac:cxnSpMkLst>
        </pc:cxnChg>
        <pc:cxnChg chg="mod">
          <ac:chgData name="DeHart, Stephanie" userId="69486e51-f5a3-47fa-a1e8-d600d3da159f" providerId="ADAL" clId="{0E896B60-91F4-4636-AAA8-7ACFF1259BB7}" dt="2025-05-16T18:56:59.933" v="3158" actId="14100"/>
          <ac:cxnSpMkLst>
            <pc:docMk/>
            <pc:sldMk cId="0" sldId="285"/>
            <ac:cxnSpMk id="997" creationId="{00000000-0000-0000-0000-000000000000}"/>
          </ac:cxnSpMkLst>
        </pc:cxnChg>
      </pc:sldChg>
      <pc:sldChg chg="addSp delSp modSp mod modClrScheme chgLayout">
        <pc:chgData name="DeHart, Stephanie" userId="69486e51-f5a3-47fa-a1e8-d600d3da159f" providerId="ADAL" clId="{0E896B60-91F4-4636-AAA8-7ACFF1259BB7}" dt="2025-05-16T19:31:08.475" v="4039" actId="403"/>
        <pc:sldMkLst>
          <pc:docMk/>
          <pc:sldMk cId="0" sldId="289"/>
        </pc:sldMkLst>
        <pc:spChg chg="mod ord">
          <ac:chgData name="DeHart, Stephanie" userId="69486e51-f5a3-47fa-a1e8-d600d3da159f" providerId="ADAL" clId="{0E896B60-91F4-4636-AAA8-7ACFF1259BB7}" dt="2025-05-16T19:31:08.475" v="4039" actId="403"/>
          <ac:spMkLst>
            <pc:docMk/>
            <pc:sldMk cId="0" sldId="289"/>
            <ac:spMk id="3" creationId="{06859F01-A045-EB46-9C97-276E56BB1DFF}"/>
          </ac:spMkLst>
        </pc:spChg>
        <pc:spChg chg="add mod ord">
          <ac:chgData name="DeHart, Stephanie" userId="69486e51-f5a3-47fa-a1e8-d600d3da159f" providerId="ADAL" clId="{0E896B60-91F4-4636-AAA8-7ACFF1259BB7}" dt="2025-05-16T19:07:16.219" v="3630" actId="20577"/>
          <ac:spMkLst>
            <pc:docMk/>
            <pc:sldMk cId="0" sldId="289"/>
            <ac:spMk id="4" creationId="{4B1A171E-4C84-40E0-BF0A-7C330D8A3AB2}"/>
          </ac:spMkLst>
        </pc:spChg>
        <pc:spChg chg="add mod ord">
          <ac:chgData name="DeHart, Stephanie" userId="69486e51-f5a3-47fa-a1e8-d600d3da159f" providerId="ADAL" clId="{0E896B60-91F4-4636-AAA8-7ACFF1259BB7}" dt="2025-05-16T19:07:39.123" v="3634" actId="1076"/>
          <ac:spMkLst>
            <pc:docMk/>
            <pc:sldMk cId="0" sldId="289"/>
            <ac:spMk id="5" creationId="{36E04377-571B-46D8-A2A9-C5BC37559442}"/>
          </ac:spMkLst>
        </pc:spChg>
        <pc:spChg chg="add mod">
          <ac:chgData name="DeHart, Stephanie" userId="69486e51-f5a3-47fa-a1e8-d600d3da159f" providerId="ADAL" clId="{0E896B60-91F4-4636-AAA8-7ACFF1259BB7}" dt="2025-05-16T19:08:46.709" v="3716" actId="14100"/>
          <ac:spMkLst>
            <pc:docMk/>
            <pc:sldMk cId="0" sldId="289"/>
            <ac:spMk id="11" creationId="{DB7AFE0A-9463-494D-8DC8-D02791DF4C7E}"/>
          </ac:spMkLst>
        </pc:spChg>
        <pc:spChg chg="add mod">
          <ac:chgData name="DeHart, Stephanie" userId="69486e51-f5a3-47fa-a1e8-d600d3da159f" providerId="ADAL" clId="{0E896B60-91F4-4636-AAA8-7ACFF1259BB7}" dt="2025-05-16T19:08:43.890" v="3715" actId="14100"/>
          <ac:spMkLst>
            <pc:docMk/>
            <pc:sldMk cId="0" sldId="289"/>
            <ac:spMk id="12" creationId="{33A0F959-23C0-47BF-A4E9-6869D070AB21}"/>
          </ac:spMkLst>
        </pc:spChg>
        <pc:spChg chg="mod">
          <ac:chgData name="DeHart, Stephanie" userId="69486e51-f5a3-47fa-a1e8-d600d3da159f" providerId="ADAL" clId="{0E896B60-91F4-4636-AAA8-7ACFF1259BB7}" dt="2025-05-16T19:08:12.606" v="3673" actId="1076"/>
          <ac:spMkLst>
            <pc:docMk/>
            <pc:sldMk cId="0" sldId="289"/>
            <ac:spMk id="1054" creationId="{00000000-0000-0000-0000-000000000000}"/>
          </ac:spMkLst>
        </pc:spChg>
        <pc:spChg chg="mod">
          <ac:chgData name="DeHart, Stephanie" userId="69486e51-f5a3-47fa-a1e8-d600d3da159f" providerId="ADAL" clId="{0E896B60-91F4-4636-AAA8-7ACFF1259BB7}" dt="2025-05-16T19:08:03" v="3670" actId="1076"/>
          <ac:spMkLst>
            <pc:docMk/>
            <pc:sldMk cId="0" sldId="289"/>
            <ac:spMk id="1055" creationId="{00000000-0000-0000-0000-000000000000}"/>
          </ac:spMkLst>
        </pc:spChg>
        <pc:picChg chg="mod">
          <ac:chgData name="DeHart, Stephanie" userId="69486e51-f5a3-47fa-a1e8-d600d3da159f" providerId="ADAL" clId="{0E896B60-91F4-4636-AAA8-7ACFF1259BB7}" dt="2025-05-16T19:08:06.506" v="3671" actId="1076"/>
          <ac:picMkLst>
            <pc:docMk/>
            <pc:sldMk cId="0" sldId="289"/>
            <ac:picMk id="1056" creationId="{00000000-0000-0000-0000-000000000000}"/>
          </ac:picMkLst>
        </pc:picChg>
        <pc:picChg chg="mod">
          <ac:chgData name="DeHart, Stephanie" userId="69486e51-f5a3-47fa-a1e8-d600d3da159f" providerId="ADAL" clId="{0E896B60-91F4-4636-AAA8-7ACFF1259BB7}" dt="2025-05-16T19:07:54.147" v="3668" actId="1036"/>
          <ac:picMkLst>
            <pc:docMk/>
            <pc:sldMk cId="0" sldId="289"/>
            <ac:picMk id="1057" creationId="{00000000-0000-0000-0000-000000000000}"/>
          </ac:picMkLst>
        </pc:picChg>
      </pc:sldChg>
      <pc:sldChg chg="addSp delSp modSp mod modClrScheme chgLayout">
        <pc:chgData name="DeHart, Stephanie" userId="69486e51-f5a3-47fa-a1e8-d600d3da159f" providerId="ADAL" clId="{0E896B60-91F4-4636-AAA8-7ACFF1259BB7}" dt="2025-05-16T19:31:16.794" v="4040" actId="403"/>
        <pc:sldMkLst>
          <pc:docMk/>
          <pc:sldMk cId="0" sldId="290"/>
        </pc:sldMkLst>
        <pc:spChg chg="mod ord">
          <ac:chgData name="DeHart, Stephanie" userId="69486e51-f5a3-47fa-a1e8-d600d3da159f" providerId="ADAL" clId="{0E896B60-91F4-4636-AAA8-7ACFF1259BB7}" dt="2025-05-16T19:31:16.794" v="4040" actId="403"/>
          <ac:spMkLst>
            <pc:docMk/>
            <pc:sldMk cId="0" sldId="290"/>
            <ac:spMk id="3" creationId="{50396F50-9943-9CFB-21D7-FE3649784914}"/>
          </ac:spMkLst>
        </pc:spChg>
        <pc:spChg chg="add mod ord">
          <ac:chgData name="DeHart, Stephanie" userId="69486e51-f5a3-47fa-a1e8-d600d3da159f" providerId="ADAL" clId="{0E896B60-91F4-4636-AAA8-7ACFF1259BB7}" dt="2025-05-16T19:09:07.641" v="3721" actId="27636"/>
          <ac:spMkLst>
            <pc:docMk/>
            <pc:sldMk cId="0" sldId="290"/>
            <ac:spMk id="4" creationId="{18510BF7-13BE-4901-B8D4-16D17F06A669}"/>
          </ac:spMkLst>
        </pc:spChg>
        <pc:spChg chg="mod">
          <ac:chgData name="DeHart, Stephanie" userId="69486e51-f5a3-47fa-a1e8-d600d3da159f" providerId="ADAL" clId="{0E896B60-91F4-4636-AAA8-7ACFF1259BB7}" dt="2025-05-16T19:09:41.723" v="3756" actId="1076"/>
          <ac:spMkLst>
            <pc:docMk/>
            <pc:sldMk cId="0" sldId="290"/>
            <ac:spMk id="1065" creationId="{00000000-0000-0000-0000-000000000000}"/>
          </ac:spMkLst>
        </pc:spChg>
        <pc:spChg chg="mod">
          <ac:chgData name="DeHart, Stephanie" userId="69486e51-f5a3-47fa-a1e8-d600d3da159f" providerId="ADAL" clId="{0E896B60-91F4-4636-AAA8-7ACFF1259BB7}" dt="2025-05-16T19:09:37.440" v="3755" actId="1036"/>
          <ac:spMkLst>
            <pc:docMk/>
            <pc:sldMk cId="0" sldId="290"/>
            <ac:spMk id="1066" creationId="{00000000-0000-0000-0000-000000000000}"/>
          </ac:spMkLst>
        </pc:spChg>
        <pc:spChg chg="mod">
          <ac:chgData name="DeHart, Stephanie" userId="69486e51-f5a3-47fa-a1e8-d600d3da159f" providerId="ADAL" clId="{0E896B60-91F4-4636-AAA8-7ACFF1259BB7}" dt="2025-05-16T19:09:37.440" v="3755" actId="1036"/>
          <ac:spMkLst>
            <pc:docMk/>
            <pc:sldMk cId="0" sldId="290"/>
            <ac:spMk id="1067" creationId="{00000000-0000-0000-0000-000000000000}"/>
          </ac:spMkLst>
        </pc:spChg>
        <pc:spChg chg="mod">
          <ac:chgData name="DeHart, Stephanie" userId="69486e51-f5a3-47fa-a1e8-d600d3da159f" providerId="ADAL" clId="{0E896B60-91F4-4636-AAA8-7ACFF1259BB7}" dt="2025-05-16T19:09:48.425" v="3757" actId="1076"/>
          <ac:spMkLst>
            <pc:docMk/>
            <pc:sldMk cId="0" sldId="290"/>
            <ac:spMk id="1068" creationId="{00000000-0000-0000-0000-000000000000}"/>
          </ac:spMkLst>
        </pc:spChg>
        <pc:spChg chg="mod">
          <ac:chgData name="DeHart, Stephanie" userId="69486e51-f5a3-47fa-a1e8-d600d3da159f" providerId="ADAL" clId="{0E896B60-91F4-4636-AAA8-7ACFF1259BB7}" dt="2025-05-16T19:09:37.440" v="3755" actId="1036"/>
          <ac:spMkLst>
            <pc:docMk/>
            <pc:sldMk cId="0" sldId="290"/>
            <ac:spMk id="1070" creationId="{00000000-0000-0000-0000-000000000000}"/>
          </ac:spMkLst>
        </pc:spChg>
        <pc:spChg chg="mod">
          <ac:chgData name="DeHart, Stephanie" userId="69486e51-f5a3-47fa-a1e8-d600d3da159f" providerId="ADAL" clId="{0E896B60-91F4-4636-AAA8-7ACFF1259BB7}" dt="2025-05-16T19:29:03.993" v="4024" actId="14100"/>
          <ac:spMkLst>
            <pc:docMk/>
            <pc:sldMk cId="0" sldId="290"/>
            <ac:spMk id="1071" creationId="{00000000-0000-0000-0000-000000000000}"/>
          </ac:spMkLst>
        </pc:spChg>
        <pc:spChg chg="mod">
          <ac:chgData name="DeHart, Stephanie" userId="69486e51-f5a3-47fa-a1e8-d600d3da159f" providerId="ADAL" clId="{0E896B60-91F4-4636-AAA8-7ACFF1259BB7}" dt="2025-05-16T19:09:37.440" v="3755" actId="1036"/>
          <ac:spMkLst>
            <pc:docMk/>
            <pc:sldMk cId="0" sldId="290"/>
            <ac:spMk id="1074" creationId="{00000000-0000-0000-0000-000000000000}"/>
          </ac:spMkLst>
        </pc:spChg>
        <pc:spChg chg="mod">
          <ac:chgData name="DeHart, Stephanie" userId="69486e51-f5a3-47fa-a1e8-d600d3da159f" providerId="ADAL" clId="{0E896B60-91F4-4636-AAA8-7ACFF1259BB7}" dt="2025-05-16T19:09:37.440" v="3755" actId="1036"/>
          <ac:spMkLst>
            <pc:docMk/>
            <pc:sldMk cId="0" sldId="290"/>
            <ac:spMk id="1075" creationId="{00000000-0000-0000-0000-000000000000}"/>
          </ac:spMkLst>
        </pc:spChg>
        <pc:spChg chg="mod">
          <ac:chgData name="DeHart, Stephanie" userId="69486e51-f5a3-47fa-a1e8-d600d3da159f" providerId="ADAL" clId="{0E896B60-91F4-4636-AAA8-7ACFF1259BB7}" dt="2025-05-16T19:09:37.440" v="3755" actId="1036"/>
          <ac:spMkLst>
            <pc:docMk/>
            <pc:sldMk cId="0" sldId="290"/>
            <ac:spMk id="1078" creationId="{00000000-0000-0000-0000-000000000000}"/>
          </ac:spMkLst>
        </pc:spChg>
        <pc:spChg chg="mod">
          <ac:chgData name="DeHart, Stephanie" userId="69486e51-f5a3-47fa-a1e8-d600d3da159f" providerId="ADAL" clId="{0E896B60-91F4-4636-AAA8-7ACFF1259BB7}" dt="2025-05-16T19:09:37.440" v="3755" actId="1036"/>
          <ac:spMkLst>
            <pc:docMk/>
            <pc:sldMk cId="0" sldId="290"/>
            <ac:spMk id="1079" creationId="{00000000-0000-0000-0000-000000000000}"/>
          </ac:spMkLst>
        </pc:spChg>
        <pc:spChg chg="mod">
          <ac:chgData name="DeHart, Stephanie" userId="69486e51-f5a3-47fa-a1e8-d600d3da159f" providerId="ADAL" clId="{0E896B60-91F4-4636-AAA8-7ACFF1259BB7}" dt="2025-05-16T19:09:37.440" v="3755" actId="1036"/>
          <ac:spMkLst>
            <pc:docMk/>
            <pc:sldMk cId="0" sldId="290"/>
            <ac:spMk id="1080" creationId="{00000000-0000-0000-0000-000000000000}"/>
          </ac:spMkLst>
        </pc:spChg>
        <pc:spChg chg="mod">
          <ac:chgData name="DeHart, Stephanie" userId="69486e51-f5a3-47fa-a1e8-d600d3da159f" providerId="ADAL" clId="{0E896B60-91F4-4636-AAA8-7ACFF1259BB7}" dt="2025-05-16T19:09:37.440" v="3755" actId="1036"/>
          <ac:spMkLst>
            <pc:docMk/>
            <pc:sldMk cId="0" sldId="290"/>
            <ac:spMk id="1082" creationId="{00000000-0000-0000-0000-000000000000}"/>
          </ac:spMkLst>
        </pc:spChg>
        <pc:cxnChg chg="mod">
          <ac:chgData name="DeHart, Stephanie" userId="69486e51-f5a3-47fa-a1e8-d600d3da159f" providerId="ADAL" clId="{0E896B60-91F4-4636-AAA8-7ACFF1259BB7}" dt="2025-05-16T19:29:03.993" v="4024" actId="14100"/>
          <ac:cxnSpMkLst>
            <pc:docMk/>
            <pc:sldMk cId="0" sldId="290"/>
            <ac:cxnSpMk id="1076" creationId="{00000000-0000-0000-0000-000000000000}"/>
          </ac:cxnSpMkLst>
        </pc:cxnChg>
        <pc:cxnChg chg="mod">
          <ac:chgData name="DeHart, Stephanie" userId="69486e51-f5a3-47fa-a1e8-d600d3da159f" providerId="ADAL" clId="{0E896B60-91F4-4636-AAA8-7ACFF1259BB7}" dt="2025-05-16T19:09:37.440" v="3755" actId="1036"/>
          <ac:cxnSpMkLst>
            <pc:docMk/>
            <pc:sldMk cId="0" sldId="290"/>
            <ac:cxnSpMk id="1077" creationId="{00000000-0000-0000-0000-000000000000}"/>
          </ac:cxnSpMkLst>
        </pc:cxnChg>
        <pc:cxnChg chg="mod">
          <ac:chgData name="DeHart, Stephanie" userId="69486e51-f5a3-47fa-a1e8-d600d3da159f" providerId="ADAL" clId="{0E896B60-91F4-4636-AAA8-7ACFF1259BB7}" dt="2025-05-16T19:09:37.440" v="3755" actId="1036"/>
          <ac:cxnSpMkLst>
            <pc:docMk/>
            <pc:sldMk cId="0" sldId="290"/>
            <ac:cxnSpMk id="1081" creationId="{00000000-0000-0000-0000-000000000000}"/>
          </ac:cxnSpMkLst>
        </pc:cxnChg>
        <pc:cxnChg chg="mod">
          <ac:chgData name="DeHart, Stephanie" userId="69486e51-f5a3-47fa-a1e8-d600d3da159f" providerId="ADAL" clId="{0E896B60-91F4-4636-AAA8-7ACFF1259BB7}" dt="2025-05-16T19:09:37.440" v="3755" actId="1036"/>
          <ac:cxnSpMkLst>
            <pc:docMk/>
            <pc:sldMk cId="0" sldId="290"/>
            <ac:cxnSpMk id="1083" creationId="{00000000-0000-0000-0000-000000000000}"/>
          </ac:cxnSpMkLst>
        </pc:cxnChg>
      </pc:sldChg>
      <pc:sldChg chg="addSp delSp modSp mod modClrScheme chgLayout">
        <pc:chgData name="DeHart, Stephanie" userId="69486e51-f5a3-47fa-a1e8-d600d3da159f" providerId="ADAL" clId="{0E896B60-91F4-4636-AAA8-7ACFF1259BB7}" dt="2025-05-16T19:10:49.409" v="3848" actId="1037"/>
        <pc:sldMkLst>
          <pc:docMk/>
          <pc:sldMk cId="0" sldId="291"/>
        </pc:sldMkLst>
        <pc:spChg chg="mod ord">
          <ac:chgData name="DeHart, Stephanie" userId="69486e51-f5a3-47fa-a1e8-d600d3da159f" providerId="ADAL" clId="{0E896B60-91F4-4636-AAA8-7ACFF1259BB7}" dt="2025-05-16T19:10:10.876" v="3760" actId="700"/>
          <ac:spMkLst>
            <pc:docMk/>
            <pc:sldMk cId="0" sldId="291"/>
            <ac:spMk id="3" creationId="{CA2F308D-E768-9B46-EA57-6EB047BCA61A}"/>
          </ac:spMkLst>
        </pc:spChg>
        <pc:spChg chg="add mod ord">
          <ac:chgData name="DeHart, Stephanie" userId="69486e51-f5a3-47fa-a1e8-d600d3da159f" providerId="ADAL" clId="{0E896B60-91F4-4636-AAA8-7ACFF1259BB7}" dt="2025-05-16T19:10:14.774" v="3766" actId="20577"/>
          <ac:spMkLst>
            <pc:docMk/>
            <pc:sldMk cId="0" sldId="291"/>
            <ac:spMk id="4" creationId="{013C8985-93E8-4D13-9522-47880488B729}"/>
          </ac:spMkLst>
        </pc:spChg>
        <pc:spChg chg="mod">
          <ac:chgData name="DeHart, Stephanie" userId="69486e51-f5a3-47fa-a1e8-d600d3da159f" providerId="ADAL" clId="{0E896B60-91F4-4636-AAA8-7ACFF1259BB7}" dt="2025-05-16T19:10:42.695" v="3834" actId="1076"/>
          <ac:spMkLst>
            <pc:docMk/>
            <pc:sldMk cId="0" sldId="291"/>
            <ac:spMk id="1092" creationId="{00000000-0000-0000-0000-000000000000}"/>
          </ac:spMkLst>
        </pc:spChg>
        <pc:spChg chg="mod">
          <ac:chgData name="DeHart, Stephanie" userId="69486e51-f5a3-47fa-a1e8-d600d3da159f" providerId="ADAL" clId="{0E896B60-91F4-4636-AAA8-7ACFF1259BB7}" dt="2025-05-16T19:10:49.409" v="3848" actId="1037"/>
          <ac:spMkLst>
            <pc:docMk/>
            <pc:sldMk cId="0" sldId="291"/>
            <ac:spMk id="1093" creationId="{00000000-0000-0000-0000-000000000000}"/>
          </ac:spMkLst>
        </pc:spChg>
        <pc:picChg chg="mod">
          <ac:chgData name="DeHart, Stephanie" userId="69486e51-f5a3-47fa-a1e8-d600d3da159f" providerId="ADAL" clId="{0E896B60-91F4-4636-AAA8-7ACFF1259BB7}" dt="2025-05-16T19:10:49.409" v="3848" actId="1037"/>
          <ac:picMkLst>
            <pc:docMk/>
            <pc:sldMk cId="0" sldId="291"/>
            <ac:picMk id="5" creationId="{38D64F00-0F82-F365-54AE-BBB3BB2A4C21}"/>
          </ac:picMkLst>
        </pc:picChg>
        <pc:picChg chg="mod">
          <ac:chgData name="DeHart, Stephanie" userId="69486e51-f5a3-47fa-a1e8-d600d3da159f" providerId="ADAL" clId="{0E896B60-91F4-4636-AAA8-7ACFF1259BB7}" dt="2025-05-16T19:10:49.409" v="3848" actId="1037"/>
          <ac:picMkLst>
            <pc:docMk/>
            <pc:sldMk cId="0" sldId="291"/>
            <ac:picMk id="7" creationId="{63888417-3367-BAE4-FAF0-08F168922630}"/>
          </ac:picMkLst>
        </pc:picChg>
        <pc:picChg chg="mod">
          <ac:chgData name="DeHart, Stephanie" userId="69486e51-f5a3-47fa-a1e8-d600d3da159f" providerId="ADAL" clId="{0E896B60-91F4-4636-AAA8-7ACFF1259BB7}" dt="2025-05-16T19:10:29.593" v="3808" actId="1036"/>
          <ac:picMkLst>
            <pc:docMk/>
            <pc:sldMk cId="0" sldId="291"/>
            <ac:picMk id="11" creationId="{14F9541B-A169-06C3-4473-ACD1A3DC9DA7}"/>
          </ac:picMkLst>
        </pc:picChg>
      </pc:sldChg>
      <pc:sldChg chg="modSp add mod ord modNotesTx">
        <pc:chgData name="DeHart, Stephanie" userId="69486e51-f5a3-47fa-a1e8-d600d3da159f" providerId="ADAL" clId="{0E896B60-91F4-4636-AAA8-7ACFF1259BB7}" dt="2025-05-16T13:07:40.330" v="1065" actId="20577"/>
        <pc:sldMkLst>
          <pc:docMk/>
          <pc:sldMk cId="1833519251" sldId="346"/>
        </pc:sldMkLst>
        <pc:spChg chg="mod">
          <ac:chgData name="DeHart, Stephanie" userId="69486e51-f5a3-47fa-a1e8-d600d3da159f" providerId="ADAL" clId="{0E896B60-91F4-4636-AAA8-7ACFF1259BB7}" dt="2025-05-16T12:53:52.557" v="395" actId="20577"/>
          <ac:spMkLst>
            <pc:docMk/>
            <pc:sldMk cId="1833519251" sldId="346"/>
            <ac:spMk id="13" creationId="{5F8FA896-ABB7-4E16-A09F-57EE583127C5}"/>
          </ac:spMkLst>
        </pc:spChg>
      </pc:sldChg>
      <pc:sldChg chg="addSp modSp add mod modAnim modNotesTx">
        <pc:chgData name="DeHart, Stephanie" userId="69486e51-f5a3-47fa-a1e8-d600d3da159f" providerId="ADAL" clId="{0E896B60-91F4-4636-AAA8-7ACFF1259BB7}" dt="2025-05-16T13:21:19.888" v="1657" actId="1035"/>
        <pc:sldMkLst>
          <pc:docMk/>
          <pc:sldMk cId="2643515378" sldId="350"/>
        </pc:sldMkLst>
        <pc:spChg chg="mod">
          <ac:chgData name="DeHart, Stephanie" userId="69486e51-f5a3-47fa-a1e8-d600d3da159f" providerId="ADAL" clId="{0E896B60-91F4-4636-AAA8-7ACFF1259BB7}" dt="2025-05-16T13:21:09.666" v="1601" actId="12788"/>
          <ac:spMkLst>
            <pc:docMk/>
            <pc:sldMk cId="2643515378" sldId="350"/>
            <ac:spMk id="3" creationId="{D1CFD232-1333-8EDE-5234-D1B30DFCE7A8}"/>
          </ac:spMkLst>
        </pc:spChg>
        <pc:spChg chg="mod">
          <ac:chgData name="DeHart, Stephanie" userId="69486e51-f5a3-47fa-a1e8-d600d3da159f" providerId="ADAL" clId="{0E896B60-91F4-4636-AAA8-7ACFF1259BB7}" dt="2025-05-16T12:53:29.830" v="389"/>
          <ac:spMkLst>
            <pc:docMk/>
            <pc:sldMk cId="2643515378" sldId="350"/>
            <ac:spMk id="4" creationId="{5CFF2BCC-8D03-408E-B2AA-6FEB488E3349}"/>
          </ac:spMkLst>
        </pc:spChg>
        <pc:spChg chg="add mod">
          <ac:chgData name="DeHart, Stephanie" userId="69486e51-f5a3-47fa-a1e8-d600d3da159f" providerId="ADAL" clId="{0E896B60-91F4-4636-AAA8-7ACFF1259BB7}" dt="2025-05-16T13:21:19.888" v="1657" actId="1035"/>
          <ac:spMkLst>
            <pc:docMk/>
            <pc:sldMk cId="2643515378" sldId="350"/>
            <ac:spMk id="27" creationId="{3B4828F9-C9F4-45B8-8462-D0C2200EE366}"/>
          </ac:spMkLst>
        </pc:spChg>
      </pc:sldChg>
      <pc:sldChg chg="addSp modSp add del mod modAnim modNotesTx">
        <pc:chgData name="DeHart, Stephanie" userId="69486e51-f5a3-47fa-a1e8-d600d3da159f" providerId="ADAL" clId="{0E896B60-91F4-4636-AAA8-7ACFF1259BB7}" dt="2025-05-16T13:06:21.461" v="1056"/>
        <pc:sldMkLst>
          <pc:docMk/>
          <pc:sldMk cId="294081192" sldId="357"/>
        </pc:sldMkLst>
        <pc:spChg chg="mod">
          <ac:chgData name="DeHart, Stephanie" userId="69486e51-f5a3-47fa-a1e8-d600d3da159f" providerId="ADAL" clId="{0E896B60-91F4-4636-AAA8-7ACFF1259BB7}" dt="2025-05-16T13:01:09.229" v="786" actId="12788"/>
          <ac:spMkLst>
            <pc:docMk/>
            <pc:sldMk cId="294081192" sldId="357"/>
            <ac:spMk id="6" creationId="{66F2C494-4E9C-41D4-BB42-CD8961E4DCF0}"/>
          </ac:spMkLst>
        </pc:spChg>
        <pc:spChg chg="mod">
          <ac:chgData name="DeHart, Stephanie" userId="69486e51-f5a3-47fa-a1e8-d600d3da159f" providerId="ADAL" clId="{0E896B60-91F4-4636-AAA8-7ACFF1259BB7}" dt="2025-05-16T13:01:53.742" v="899" actId="20577"/>
          <ac:spMkLst>
            <pc:docMk/>
            <pc:sldMk cId="294081192" sldId="357"/>
            <ac:spMk id="8" creationId="{CAC23196-DB5F-4897-BB0E-B0A9F109E8D7}"/>
          </ac:spMkLst>
        </pc:spChg>
        <pc:spChg chg="add mod">
          <ac:chgData name="DeHart, Stephanie" userId="69486e51-f5a3-47fa-a1e8-d600d3da159f" providerId="ADAL" clId="{0E896B60-91F4-4636-AAA8-7ACFF1259BB7}" dt="2025-05-16T13:01:29.413" v="801" actId="1038"/>
          <ac:spMkLst>
            <pc:docMk/>
            <pc:sldMk cId="294081192" sldId="357"/>
            <ac:spMk id="9" creationId="{987B132A-757D-4D00-8E3E-1E49B6E2EA3E}"/>
          </ac:spMkLst>
        </pc:spChg>
        <pc:spChg chg="add mod">
          <ac:chgData name="DeHart, Stephanie" userId="69486e51-f5a3-47fa-a1e8-d600d3da159f" providerId="ADAL" clId="{0E896B60-91F4-4636-AAA8-7ACFF1259BB7}" dt="2025-05-16T13:01:40.469" v="881" actId="1038"/>
          <ac:spMkLst>
            <pc:docMk/>
            <pc:sldMk cId="294081192" sldId="357"/>
            <ac:spMk id="10" creationId="{33474211-558F-4C50-A226-A49A6950B777}"/>
          </ac:spMkLst>
        </pc:spChg>
      </pc:sldChg>
      <pc:sldChg chg="addSp delSp modSp add mod delAnim modAnim modNotesTx">
        <pc:chgData name="DeHart, Stephanie" userId="69486e51-f5a3-47fa-a1e8-d600d3da159f" providerId="ADAL" clId="{0E896B60-91F4-4636-AAA8-7ACFF1259BB7}" dt="2025-05-16T12:59:15.106" v="710" actId="12789"/>
        <pc:sldMkLst>
          <pc:docMk/>
          <pc:sldMk cId="4022730010" sldId="361"/>
        </pc:sldMkLst>
        <pc:spChg chg="mod">
          <ac:chgData name="DeHart, Stephanie" userId="69486e51-f5a3-47fa-a1e8-d600d3da159f" providerId="ADAL" clId="{0E896B60-91F4-4636-AAA8-7ACFF1259BB7}" dt="2025-05-16T12:53:45.486" v="393"/>
          <ac:spMkLst>
            <pc:docMk/>
            <pc:sldMk cId="4022730010" sldId="361"/>
            <ac:spMk id="3" creationId="{BCF5D2E3-1E6D-4F69-BA4C-C9E640C13756}"/>
          </ac:spMkLst>
        </pc:spChg>
        <pc:spChg chg="add mod">
          <ac:chgData name="DeHart, Stephanie" userId="69486e51-f5a3-47fa-a1e8-d600d3da159f" providerId="ADAL" clId="{0E896B60-91F4-4636-AAA8-7ACFF1259BB7}" dt="2025-05-16T12:59:15.106" v="710" actId="12789"/>
          <ac:spMkLst>
            <pc:docMk/>
            <pc:sldMk cId="4022730010" sldId="361"/>
            <ac:spMk id="21" creationId="{22F8F3C4-837D-4863-8672-EA6875B48DFB}"/>
          </ac:spMkLst>
        </pc:spChg>
        <pc:spChg chg="add mod">
          <ac:chgData name="DeHart, Stephanie" userId="69486e51-f5a3-47fa-a1e8-d600d3da159f" providerId="ADAL" clId="{0E896B60-91F4-4636-AAA8-7ACFF1259BB7}" dt="2025-05-16T12:59:15.106" v="710" actId="12789"/>
          <ac:spMkLst>
            <pc:docMk/>
            <pc:sldMk cId="4022730010" sldId="361"/>
            <ac:spMk id="24" creationId="{2023F168-9AFC-4CDB-AFCF-D5F20F7C123F}"/>
          </ac:spMkLst>
        </pc:spChg>
      </pc:sldChg>
      <pc:sldChg chg="del">
        <pc:chgData name="DeHart, Stephanie" userId="69486e51-f5a3-47fa-a1e8-d600d3da159f" providerId="ADAL" clId="{0E896B60-91F4-4636-AAA8-7ACFF1259BB7}" dt="2025-05-16T14:38:33.633" v="2848" actId="47"/>
        <pc:sldMkLst>
          <pc:docMk/>
          <pc:sldMk cId="918958761" sldId="373"/>
        </pc:sldMkLst>
      </pc:sldChg>
      <pc:sldChg chg="modSp add mod modNotesTx">
        <pc:chgData name="DeHart, Stephanie" userId="69486e51-f5a3-47fa-a1e8-d600d3da159f" providerId="ADAL" clId="{0E896B60-91F4-4636-AAA8-7ACFF1259BB7}" dt="2025-05-16T12:55:01.320" v="401" actId="20577"/>
        <pc:sldMkLst>
          <pc:docMk/>
          <pc:sldMk cId="2336547760" sldId="375"/>
        </pc:sldMkLst>
      </pc:sldChg>
      <pc:sldChg chg="addSp delSp modSp mod modClrScheme chgLayout">
        <pc:chgData name="DeHart, Stephanie" userId="69486e51-f5a3-47fa-a1e8-d600d3da159f" providerId="ADAL" clId="{0E896B60-91F4-4636-AAA8-7ACFF1259BB7}" dt="2025-05-16T19:31:56.835" v="4044" actId="1582"/>
        <pc:sldMkLst>
          <pc:docMk/>
          <pc:sldMk cId="1164590254" sldId="377"/>
        </pc:sldMkLst>
        <pc:spChg chg="mod ord">
          <ac:chgData name="DeHart, Stephanie" userId="69486e51-f5a3-47fa-a1e8-d600d3da159f" providerId="ADAL" clId="{0E896B60-91F4-4636-AAA8-7ACFF1259BB7}" dt="2025-05-16T19:31:04.328" v="4038" actId="403"/>
          <ac:spMkLst>
            <pc:docMk/>
            <pc:sldMk cId="1164590254" sldId="377"/>
            <ac:spMk id="3" creationId="{4FFDD4FB-78A7-F587-D39E-6A2C738C7DC3}"/>
          </ac:spMkLst>
        </pc:spChg>
        <pc:spChg chg="add mod ord">
          <ac:chgData name="DeHart, Stephanie" userId="69486e51-f5a3-47fa-a1e8-d600d3da159f" providerId="ADAL" clId="{0E896B60-91F4-4636-AAA8-7ACFF1259BB7}" dt="2025-05-16T19:04:55.575" v="3464" actId="20577"/>
          <ac:spMkLst>
            <pc:docMk/>
            <pc:sldMk cId="1164590254" sldId="377"/>
            <ac:spMk id="5" creationId="{567C7A68-AD2C-4499-8B0F-2FA7C0DE0288}"/>
          </ac:spMkLst>
        </pc:spChg>
        <pc:spChg chg="mod">
          <ac:chgData name="DeHart, Stephanie" userId="69486e51-f5a3-47fa-a1e8-d600d3da159f" providerId="ADAL" clId="{0E896B60-91F4-4636-AAA8-7ACFF1259BB7}" dt="2025-05-16T19:05:33.079" v="3516" actId="1036"/>
          <ac:spMkLst>
            <pc:docMk/>
            <pc:sldMk cId="1164590254" sldId="377"/>
            <ac:spMk id="6" creationId="{4C8B0C30-CC24-2640-523C-4D756F6C58F8}"/>
          </ac:spMkLst>
        </pc:spChg>
        <pc:spChg chg="mod">
          <ac:chgData name="DeHart, Stephanie" userId="69486e51-f5a3-47fa-a1e8-d600d3da159f" providerId="ADAL" clId="{0E896B60-91F4-4636-AAA8-7ACFF1259BB7}" dt="2025-05-16T19:31:56.835" v="4044" actId="1582"/>
          <ac:spMkLst>
            <pc:docMk/>
            <pc:sldMk cId="1164590254" sldId="377"/>
            <ac:spMk id="42" creationId="{FC87B4CB-9AB2-3B19-4924-D36656CCD604}"/>
          </ac:spMkLst>
        </pc:spChg>
        <pc:spChg chg="mod">
          <ac:chgData name="DeHart, Stephanie" userId="69486e51-f5a3-47fa-a1e8-d600d3da159f" providerId="ADAL" clId="{0E896B60-91F4-4636-AAA8-7ACFF1259BB7}" dt="2025-05-16T19:31:56.835" v="4044" actId="1582"/>
          <ac:spMkLst>
            <pc:docMk/>
            <pc:sldMk cId="1164590254" sldId="377"/>
            <ac:spMk id="43" creationId="{3023E0AA-B733-FC2B-AD21-5080E2DD1773}"/>
          </ac:spMkLst>
        </pc:spChg>
        <pc:spChg chg="mod">
          <ac:chgData name="DeHart, Stephanie" userId="69486e51-f5a3-47fa-a1e8-d600d3da159f" providerId="ADAL" clId="{0E896B60-91F4-4636-AAA8-7ACFF1259BB7}" dt="2025-05-16T19:31:56.835" v="4044" actId="1582"/>
          <ac:spMkLst>
            <pc:docMk/>
            <pc:sldMk cId="1164590254" sldId="377"/>
            <ac:spMk id="44" creationId="{B68EDE3C-C541-C356-ACAD-A77DBA6B6069}"/>
          </ac:spMkLst>
        </pc:spChg>
        <pc:spChg chg="mod">
          <ac:chgData name="DeHart, Stephanie" userId="69486e51-f5a3-47fa-a1e8-d600d3da159f" providerId="ADAL" clId="{0E896B60-91F4-4636-AAA8-7ACFF1259BB7}" dt="2025-05-16T19:05:33.079" v="3516" actId="1036"/>
          <ac:spMkLst>
            <pc:docMk/>
            <pc:sldMk cId="1164590254" sldId="377"/>
            <ac:spMk id="45" creationId="{18964FE1-810E-EC57-53C4-B99C32D9DD15}"/>
          </ac:spMkLst>
        </pc:spChg>
        <pc:spChg chg="mod">
          <ac:chgData name="DeHart, Stephanie" userId="69486e51-f5a3-47fa-a1e8-d600d3da159f" providerId="ADAL" clId="{0E896B60-91F4-4636-AAA8-7ACFF1259BB7}" dt="2025-05-16T19:31:56.835" v="4044" actId="1582"/>
          <ac:spMkLst>
            <pc:docMk/>
            <pc:sldMk cId="1164590254" sldId="377"/>
            <ac:spMk id="52" creationId="{9EE24C9C-F2D0-0727-3A12-5C0F05980971}"/>
          </ac:spMkLst>
        </pc:spChg>
        <pc:spChg chg="mod">
          <ac:chgData name="DeHart, Stephanie" userId="69486e51-f5a3-47fa-a1e8-d600d3da159f" providerId="ADAL" clId="{0E896B60-91F4-4636-AAA8-7ACFF1259BB7}" dt="2025-05-16T19:31:56.835" v="4044" actId="1582"/>
          <ac:spMkLst>
            <pc:docMk/>
            <pc:sldMk cId="1164590254" sldId="377"/>
            <ac:spMk id="53" creationId="{0FBC1547-D243-CDC7-EE29-3A93D83D85A2}"/>
          </ac:spMkLst>
        </pc:spChg>
        <pc:spChg chg="mod">
          <ac:chgData name="DeHart, Stephanie" userId="69486e51-f5a3-47fa-a1e8-d600d3da159f" providerId="ADAL" clId="{0E896B60-91F4-4636-AAA8-7ACFF1259BB7}" dt="2025-05-16T19:05:38.758" v="3524" actId="1038"/>
          <ac:spMkLst>
            <pc:docMk/>
            <pc:sldMk cId="1164590254" sldId="377"/>
            <ac:spMk id="1006" creationId="{00000000-0000-0000-0000-000000000000}"/>
          </ac:spMkLst>
        </pc:spChg>
        <pc:spChg chg="mod">
          <ac:chgData name="DeHart, Stephanie" userId="69486e51-f5a3-47fa-a1e8-d600d3da159f" providerId="ADAL" clId="{0E896B60-91F4-4636-AAA8-7ACFF1259BB7}" dt="2025-05-16T19:05:38.758" v="3524" actId="1038"/>
          <ac:spMkLst>
            <pc:docMk/>
            <pc:sldMk cId="1164590254" sldId="377"/>
            <ac:spMk id="1007" creationId="{00000000-0000-0000-0000-000000000000}"/>
          </ac:spMkLst>
        </pc:spChg>
        <pc:spChg chg="mod">
          <ac:chgData name="DeHart, Stephanie" userId="69486e51-f5a3-47fa-a1e8-d600d3da159f" providerId="ADAL" clId="{0E896B60-91F4-4636-AAA8-7ACFF1259BB7}" dt="2025-05-16T19:05:33.079" v="3516" actId="1036"/>
          <ac:spMkLst>
            <pc:docMk/>
            <pc:sldMk cId="1164590254" sldId="377"/>
            <ac:spMk id="1011" creationId="{00000000-0000-0000-0000-000000000000}"/>
          </ac:spMkLst>
        </pc:spChg>
        <pc:cxnChg chg="mod">
          <ac:chgData name="DeHart, Stephanie" userId="69486e51-f5a3-47fa-a1e8-d600d3da159f" providerId="ADAL" clId="{0E896B60-91F4-4636-AAA8-7ACFF1259BB7}" dt="2025-05-16T19:05:33.079" v="3516" actId="1036"/>
          <ac:cxnSpMkLst>
            <pc:docMk/>
            <pc:sldMk cId="1164590254" sldId="377"/>
            <ac:cxnSpMk id="47" creationId="{574030DF-1DCD-D620-C973-C43D9FF0782A}"/>
          </ac:cxnSpMkLst>
        </pc:cxnChg>
        <pc:cxnChg chg="mod">
          <ac:chgData name="DeHart, Stephanie" userId="69486e51-f5a3-47fa-a1e8-d600d3da159f" providerId="ADAL" clId="{0E896B60-91F4-4636-AAA8-7ACFF1259BB7}" dt="2025-05-16T19:05:33.079" v="3516" actId="1036"/>
          <ac:cxnSpMkLst>
            <pc:docMk/>
            <pc:sldMk cId="1164590254" sldId="377"/>
            <ac:cxnSpMk id="48" creationId="{6EE85704-B4FB-2AD0-9E39-70337E781FD6}"/>
          </ac:cxnSpMkLst>
        </pc:cxnChg>
      </pc:sldChg>
      <pc:sldChg chg="addSp delSp modSp mod modClrScheme chgLayout">
        <pc:chgData name="DeHart, Stephanie" userId="69486e51-f5a3-47fa-a1e8-d600d3da159f" providerId="ADAL" clId="{0E896B60-91F4-4636-AAA8-7ACFF1259BB7}" dt="2025-05-16T19:31:34.290" v="4042" actId="1582"/>
        <pc:sldMkLst>
          <pc:docMk/>
          <pc:sldMk cId="3545514959" sldId="378"/>
        </pc:sldMkLst>
        <pc:spChg chg="mod">
          <ac:chgData name="DeHart, Stephanie" userId="69486e51-f5a3-47fa-a1e8-d600d3da159f" providerId="ADAL" clId="{0E896B60-91F4-4636-AAA8-7ACFF1259BB7}" dt="2025-05-16T18:57:38.210" v="3162" actId="6549"/>
          <ac:spMkLst>
            <pc:docMk/>
            <pc:sldMk cId="3545514959" sldId="378"/>
            <ac:spMk id="2" creationId="{FE49CB1B-E068-B33F-2759-7065C5925DF7}"/>
          </ac:spMkLst>
        </pc:spChg>
        <pc:spChg chg="mod ord">
          <ac:chgData name="DeHart, Stephanie" userId="69486e51-f5a3-47fa-a1e8-d600d3da159f" providerId="ADAL" clId="{0E896B60-91F4-4636-AAA8-7ACFF1259BB7}" dt="2025-05-16T19:30:57.525" v="4036" actId="403"/>
          <ac:spMkLst>
            <pc:docMk/>
            <pc:sldMk cId="3545514959" sldId="378"/>
            <ac:spMk id="3" creationId="{4FFDD4FB-78A7-F587-D39E-6A2C738C7DC3}"/>
          </ac:spMkLst>
        </pc:spChg>
        <pc:spChg chg="add mod ord">
          <ac:chgData name="DeHart, Stephanie" userId="69486e51-f5a3-47fa-a1e8-d600d3da159f" providerId="ADAL" clId="{0E896B60-91F4-4636-AAA8-7ACFF1259BB7}" dt="2025-05-16T18:57:44.198" v="3164"/>
          <ac:spMkLst>
            <pc:docMk/>
            <pc:sldMk cId="3545514959" sldId="378"/>
            <ac:spMk id="5" creationId="{30CD6496-ABE1-4157-ABF0-B587EA993A44}"/>
          </ac:spMkLst>
        </pc:spChg>
        <pc:spChg chg="mod">
          <ac:chgData name="DeHart, Stephanie" userId="69486e51-f5a3-47fa-a1e8-d600d3da159f" providerId="ADAL" clId="{0E896B60-91F4-4636-AAA8-7ACFF1259BB7}" dt="2025-05-16T19:31:34.290" v="4042" actId="1582"/>
          <ac:spMkLst>
            <pc:docMk/>
            <pc:sldMk cId="3545514959" sldId="378"/>
            <ac:spMk id="33" creationId="{84DB14CC-60A8-84A6-0EFD-414529AB24A8}"/>
          </ac:spMkLst>
        </pc:spChg>
        <pc:spChg chg="mod">
          <ac:chgData name="DeHart, Stephanie" userId="69486e51-f5a3-47fa-a1e8-d600d3da159f" providerId="ADAL" clId="{0E896B60-91F4-4636-AAA8-7ACFF1259BB7}" dt="2025-05-16T19:31:34.290" v="4042" actId="1582"/>
          <ac:spMkLst>
            <pc:docMk/>
            <pc:sldMk cId="3545514959" sldId="378"/>
            <ac:spMk id="34" creationId="{F274D328-2DB5-0E89-E8F2-7CC8EA3730AC}"/>
          </ac:spMkLst>
        </pc:spChg>
        <pc:spChg chg="mod">
          <ac:chgData name="DeHart, Stephanie" userId="69486e51-f5a3-47fa-a1e8-d600d3da159f" providerId="ADAL" clId="{0E896B60-91F4-4636-AAA8-7ACFF1259BB7}" dt="2025-05-16T18:57:56.947" v="3165" actId="2711"/>
          <ac:spMkLst>
            <pc:docMk/>
            <pc:sldMk cId="3545514959" sldId="378"/>
            <ac:spMk id="41" creationId="{3DFD0F5E-BB28-CABE-9366-0B064761DD92}"/>
          </ac:spMkLst>
        </pc:spChg>
        <pc:spChg chg="mod">
          <ac:chgData name="DeHart, Stephanie" userId="69486e51-f5a3-47fa-a1e8-d600d3da159f" providerId="ADAL" clId="{0E896B60-91F4-4636-AAA8-7ACFF1259BB7}" dt="2025-05-16T18:58:05.474" v="3183" actId="1035"/>
          <ac:spMkLst>
            <pc:docMk/>
            <pc:sldMk cId="3545514959" sldId="378"/>
            <ac:spMk id="1006" creationId="{00000000-0000-0000-0000-000000000000}"/>
          </ac:spMkLst>
        </pc:spChg>
        <pc:spChg chg="mod">
          <ac:chgData name="DeHart, Stephanie" userId="69486e51-f5a3-47fa-a1e8-d600d3da159f" providerId="ADAL" clId="{0E896B60-91F4-4636-AAA8-7ACFF1259BB7}" dt="2025-05-16T18:58:28.653" v="3195" actId="1076"/>
          <ac:spMkLst>
            <pc:docMk/>
            <pc:sldMk cId="3545514959" sldId="378"/>
            <ac:spMk id="1008" creationId="{00000000-0000-0000-0000-000000000000}"/>
          </ac:spMkLst>
        </pc:spChg>
        <pc:spChg chg="mod">
          <ac:chgData name="DeHart, Stephanie" userId="69486e51-f5a3-47fa-a1e8-d600d3da159f" providerId="ADAL" clId="{0E896B60-91F4-4636-AAA8-7ACFF1259BB7}" dt="2025-05-16T18:58:11.379" v="3194" actId="1035"/>
          <ac:spMkLst>
            <pc:docMk/>
            <pc:sldMk cId="3545514959" sldId="378"/>
            <ac:spMk id="1011" creationId="{00000000-0000-0000-0000-000000000000}"/>
          </ac:spMkLst>
        </pc:spChg>
        <pc:spChg chg="mod">
          <ac:chgData name="DeHart, Stephanie" userId="69486e51-f5a3-47fa-a1e8-d600d3da159f" providerId="ADAL" clId="{0E896B60-91F4-4636-AAA8-7ACFF1259BB7}" dt="2025-05-16T18:57:56.947" v="3165" actId="2711"/>
          <ac:spMkLst>
            <pc:docMk/>
            <pc:sldMk cId="3545514959" sldId="378"/>
            <ac:spMk id="1013" creationId="{00000000-0000-0000-0000-000000000000}"/>
          </ac:spMkLst>
        </pc:spChg>
        <pc:spChg chg="mod">
          <ac:chgData name="DeHart, Stephanie" userId="69486e51-f5a3-47fa-a1e8-d600d3da159f" providerId="ADAL" clId="{0E896B60-91F4-4636-AAA8-7ACFF1259BB7}" dt="2025-05-16T18:58:44.116" v="3210" actId="1035"/>
          <ac:spMkLst>
            <pc:docMk/>
            <pc:sldMk cId="3545514959" sldId="378"/>
            <ac:spMk id="1020" creationId="{00000000-0000-0000-0000-000000000000}"/>
          </ac:spMkLst>
        </pc:spChg>
        <pc:cxnChg chg="mod">
          <ac:chgData name="DeHart, Stephanie" userId="69486e51-f5a3-47fa-a1e8-d600d3da159f" providerId="ADAL" clId="{0E896B60-91F4-4636-AAA8-7ACFF1259BB7}" dt="2025-05-16T18:58:28.653" v="3195" actId="1076"/>
          <ac:cxnSpMkLst>
            <pc:docMk/>
            <pc:sldMk cId="3545514959" sldId="378"/>
            <ac:cxnSpMk id="1014" creationId="{00000000-0000-0000-0000-000000000000}"/>
          </ac:cxnSpMkLst>
        </pc:cxnChg>
        <pc:cxnChg chg="mod">
          <ac:chgData name="DeHart, Stephanie" userId="69486e51-f5a3-47fa-a1e8-d600d3da159f" providerId="ADAL" clId="{0E896B60-91F4-4636-AAA8-7ACFF1259BB7}" dt="2025-05-16T18:58:28.653" v="3195" actId="1076"/>
          <ac:cxnSpMkLst>
            <pc:docMk/>
            <pc:sldMk cId="3545514959" sldId="378"/>
            <ac:cxnSpMk id="1015" creationId="{00000000-0000-0000-0000-000000000000}"/>
          </ac:cxnSpMkLst>
        </pc:cxnChg>
        <pc:cxnChg chg="mod">
          <ac:chgData name="DeHart, Stephanie" userId="69486e51-f5a3-47fa-a1e8-d600d3da159f" providerId="ADAL" clId="{0E896B60-91F4-4636-AAA8-7ACFF1259BB7}" dt="2025-05-16T18:58:59.821" v="3211"/>
          <ac:cxnSpMkLst>
            <pc:docMk/>
            <pc:sldMk cId="3545514959" sldId="378"/>
            <ac:cxnSpMk id="1019" creationId="{00000000-0000-0000-0000-000000000000}"/>
          </ac:cxnSpMkLst>
        </pc:cxnChg>
      </pc:sldChg>
      <pc:sldChg chg="addSp delSp modSp mod modClrScheme chgLayout">
        <pc:chgData name="DeHart, Stephanie" userId="69486e51-f5a3-47fa-a1e8-d600d3da159f" providerId="ADAL" clId="{0E896B60-91F4-4636-AAA8-7ACFF1259BB7}" dt="2025-05-16T19:31:00.880" v="4037" actId="403"/>
        <pc:sldMkLst>
          <pc:docMk/>
          <pc:sldMk cId="1320079291" sldId="379"/>
        </pc:sldMkLst>
        <pc:spChg chg="mod ord">
          <ac:chgData name="DeHart, Stephanie" userId="69486e51-f5a3-47fa-a1e8-d600d3da159f" providerId="ADAL" clId="{0E896B60-91F4-4636-AAA8-7ACFF1259BB7}" dt="2025-05-16T19:31:00.880" v="4037" actId="403"/>
          <ac:spMkLst>
            <pc:docMk/>
            <pc:sldMk cId="1320079291" sldId="379"/>
            <ac:spMk id="3" creationId="{06859F01-A045-EB46-9C97-276E56BB1DFF}"/>
          </ac:spMkLst>
        </pc:spChg>
        <pc:spChg chg="add mod ord">
          <ac:chgData name="DeHart, Stephanie" userId="69486e51-f5a3-47fa-a1e8-d600d3da159f" providerId="ADAL" clId="{0E896B60-91F4-4636-AAA8-7ACFF1259BB7}" dt="2025-05-16T19:07:22.709" v="3631" actId="20577"/>
          <ac:spMkLst>
            <pc:docMk/>
            <pc:sldMk cId="1320079291" sldId="379"/>
            <ac:spMk id="4" creationId="{29E0F627-1370-4460-B538-5D9D59EEE387}"/>
          </ac:spMkLst>
        </pc:spChg>
        <pc:spChg chg="add mod ord">
          <ac:chgData name="DeHart, Stephanie" userId="69486e51-f5a3-47fa-a1e8-d600d3da159f" providerId="ADAL" clId="{0E896B60-91F4-4636-AAA8-7ACFF1259BB7}" dt="2025-05-16T19:06:42.517" v="3622" actId="20577"/>
          <ac:spMkLst>
            <pc:docMk/>
            <pc:sldMk cId="1320079291" sldId="379"/>
            <ac:spMk id="5" creationId="{F40B94B7-AB18-4609-8E6E-076DC1766A08}"/>
          </ac:spMkLst>
        </pc:spChg>
        <pc:spChg chg="add mod">
          <ac:chgData name="DeHart, Stephanie" userId="69486e51-f5a3-47fa-a1e8-d600d3da159f" providerId="ADAL" clId="{0E896B60-91F4-4636-AAA8-7ACFF1259BB7}" dt="2025-05-16T19:04:12.329" v="3453" actId="14100"/>
          <ac:spMkLst>
            <pc:docMk/>
            <pc:sldMk cId="1320079291" sldId="379"/>
            <ac:spMk id="6" creationId="{0C34BB6C-3C36-463A-8D9B-8475D0AC7034}"/>
          </ac:spMkLst>
        </pc:spChg>
        <pc:spChg chg="add mod">
          <ac:chgData name="DeHart, Stephanie" userId="69486e51-f5a3-47fa-a1e8-d600d3da159f" providerId="ADAL" clId="{0E896B60-91F4-4636-AAA8-7ACFF1259BB7}" dt="2025-05-16T19:04:23.116" v="3456" actId="14100"/>
          <ac:spMkLst>
            <pc:docMk/>
            <pc:sldMk cId="1320079291" sldId="379"/>
            <ac:spMk id="12" creationId="{A245B728-1E8C-4B75-8850-F6EEA0F9788F}"/>
          </ac:spMkLst>
        </pc:spChg>
        <pc:spChg chg="mod">
          <ac:chgData name="DeHart, Stephanie" userId="69486e51-f5a3-47fa-a1e8-d600d3da159f" providerId="ADAL" clId="{0E896B60-91F4-4636-AAA8-7ACFF1259BB7}" dt="2025-05-16T19:03:29.927" v="3447" actId="2711"/>
          <ac:spMkLst>
            <pc:docMk/>
            <pc:sldMk cId="1320079291" sldId="379"/>
            <ac:spMk id="1054" creationId="{00000000-0000-0000-0000-000000000000}"/>
          </ac:spMkLst>
        </pc:spChg>
        <pc:spChg chg="mod">
          <ac:chgData name="DeHart, Stephanie" userId="69486e51-f5a3-47fa-a1e8-d600d3da159f" providerId="ADAL" clId="{0E896B60-91F4-4636-AAA8-7ACFF1259BB7}" dt="2025-05-16T19:03:29.927" v="3447" actId="2711"/>
          <ac:spMkLst>
            <pc:docMk/>
            <pc:sldMk cId="1320079291" sldId="379"/>
            <ac:spMk id="1055" creationId="{00000000-0000-0000-0000-000000000000}"/>
          </ac:spMkLst>
        </pc:spChg>
        <pc:picChg chg="mod">
          <ac:chgData name="DeHart, Stephanie" userId="69486e51-f5a3-47fa-a1e8-d600d3da159f" providerId="ADAL" clId="{0E896B60-91F4-4636-AAA8-7ACFF1259BB7}" dt="2025-05-16T19:04:05.943" v="3452" actId="208"/>
          <ac:picMkLst>
            <pc:docMk/>
            <pc:sldMk cId="1320079291" sldId="379"/>
            <ac:picMk id="1056" creationId="{00000000-0000-0000-0000-000000000000}"/>
          </ac:picMkLst>
        </pc:picChg>
        <pc:picChg chg="mod">
          <ac:chgData name="DeHart, Stephanie" userId="69486e51-f5a3-47fa-a1e8-d600d3da159f" providerId="ADAL" clId="{0E896B60-91F4-4636-AAA8-7ACFF1259BB7}" dt="2025-05-16T19:04:05.943" v="3452" actId="208"/>
          <ac:picMkLst>
            <pc:docMk/>
            <pc:sldMk cId="1320079291" sldId="379"/>
            <ac:picMk id="1057" creationId="{00000000-0000-0000-0000-000000000000}"/>
          </ac:picMkLst>
        </pc:picChg>
      </pc:sldChg>
      <pc:sldChg chg="modSp mod">
        <pc:chgData name="DeHart, Stephanie" userId="69486e51-f5a3-47fa-a1e8-d600d3da159f" providerId="ADAL" clId="{0E896B60-91F4-4636-AAA8-7ACFF1259BB7}" dt="2025-05-16T19:12:39.217" v="3875" actId="20577"/>
        <pc:sldMkLst>
          <pc:docMk/>
          <pc:sldMk cId="3808663957" sldId="381"/>
        </pc:sldMkLst>
        <pc:spChg chg="mod">
          <ac:chgData name="DeHart, Stephanie" userId="69486e51-f5a3-47fa-a1e8-d600d3da159f" providerId="ADAL" clId="{0E896B60-91F4-4636-AAA8-7ACFF1259BB7}" dt="2025-05-16T19:12:39.217" v="3875" actId="20577"/>
          <ac:spMkLst>
            <pc:docMk/>
            <pc:sldMk cId="3808663957" sldId="381"/>
            <ac:spMk id="3" creationId="{ADC82139-9C7C-4445-B9D7-77EF593330F8}"/>
          </ac:spMkLst>
        </pc:spChg>
      </pc:sldChg>
      <pc:sldChg chg="modSp mod">
        <pc:chgData name="DeHart, Stephanie" userId="69486e51-f5a3-47fa-a1e8-d600d3da159f" providerId="ADAL" clId="{0E896B60-91F4-4636-AAA8-7ACFF1259BB7}" dt="2025-05-16T19:12:46.313" v="3877" actId="20577"/>
        <pc:sldMkLst>
          <pc:docMk/>
          <pc:sldMk cId="1473490942" sldId="382"/>
        </pc:sldMkLst>
        <pc:spChg chg="mod">
          <ac:chgData name="DeHart, Stephanie" userId="69486e51-f5a3-47fa-a1e8-d600d3da159f" providerId="ADAL" clId="{0E896B60-91F4-4636-AAA8-7ACFF1259BB7}" dt="2025-05-16T19:12:46.313" v="3877" actId="20577"/>
          <ac:spMkLst>
            <pc:docMk/>
            <pc:sldMk cId="1473490942" sldId="382"/>
            <ac:spMk id="3" creationId="{1E3442CE-9F26-4A76-A6F4-B13EBDA66C25}"/>
          </ac:spMkLst>
        </pc:spChg>
      </pc:sldChg>
      <pc:sldChg chg="modSp mod">
        <pc:chgData name="DeHart, Stephanie" userId="69486e51-f5a3-47fa-a1e8-d600d3da159f" providerId="ADAL" clId="{0E896B60-91F4-4636-AAA8-7ACFF1259BB7}" dt="2025-05-16T19:12:48.748" v="3879" actId="20577"/>
        <pc:sldMkLst>
          <pc:docMk/>
          <pc:sldMk cId="1500165111" sldId="383"/>
        </pc:sldMkLst>
        <pc:spChg chg="mod">
          <ac:chgData name="DeHart, Stephanie" userId="69486e51-f5a3-47fa-a1e8-d600d3da159f" providerId="ADAL" clId="{0E896B60-91F4-4636-AAA8-7ACFF1259BB7}" dt="2025-05-16T19:12:48.748" v="3879" actId="20577"/>
          <ac:spMkLst>
            <pc:docMk/>
            <pc:sldMk cId="1500165111" sldId="383"/>
            <ac:spMk id="3" creationId="{16E7601D-F30A-4586-84AC-7DC48BF498C9}"/>
          </ac:spMkLst>
        </pc:spChg>
      </pc:sldChg>
      <pc:sldChg chg="modSp mod">
        <pc:chgData name="DeHart, Stephanie" userId="69486e51-f5a3-47fa-a1e8-d600d3da159f" providerId="ADAL" clId="{0E896B60-91F4-4636-AAA8-7ACFF1259BB7}" dt="2025-05-16T19:12:52.580" v="3881" actId="20577"/>
        <pc:sldMkLst>
          <pc:docMk/>
          <pc:sldMk cId="725283559" sldId="384"/>
        </pc:sldMkLst>
        <pc:spChg chg="mod">
          <ac:chgData name="DeHart, Stephanie" userId="69486e51-f5a3-47fa-a1e8-d600d3da159f" providerId="ADAL" clId="{0E896B60-91F4-4636-AAA8-7ACFF1259BB7}" dt="2025-05-16T19:12:52.580" v="3881" actId="20577"/>
          <ac:spMkLst>
            <pc:docMk/>
            <pc:sldMk cId="725283559" sldId="384"/>
            <ac:spMk id="3" creationId="{E03BBADC-C1D1-4542-A522-F69705A19C03}"/>
          </ac:spMkLst>
        </pc:spChg>
      </pc:sldChg>
      <pc:sldChg chg="modSp mod">
        <pc:chgData name="DeHart, Stephanie" userId="69486e51-f5a3-47fa-a1e8-d600d3da159f" providerId="ADAL" clId="{0E896B60-91F4-4636-AAA8-7ACFF1259BB7}" dt="2025-05-16T19:12:55.743" v="3883" actId="20577"/>
        <pc:sldMkLst>
          <pc:docMk/>
          <pc:sldMk cId="2467348027" sldId="385"/>
        </pc:sldMkLst>
        <pc:spChg chg="mod">
          <ac:chgData name="DeHart, Stephanie" userId="69486e51-f5a3-47fa-a1e8-d600d3da159f" providerId="ADAL" clId="{0E896B60-91F4-4636-AAA8-7ACFF1259BB7}" dt="2025-05-16T19:12:55.743" v="3883" actId="20577"/>
          <ac:spMkLst>
            <pc:docMk/>
            <pc:sldMk cId="2467348027" sldId="385"/>
            <ac:spMk id="3" creationId="{AFD59CFD-9431-41D6-AFA4-26838E5684B9}"/>
          </ac:spMkLst>
        </pc:spChg>
      </pc:sldChg>
      <pc:sldChg chg="modSp mod">
        <pc:chgData name="DeHart, Stephanie" userId="69486e51-f5a3-47fa-a1e8-d600d3da159f" providerId="ADAL" clId="{0E896B60-91F4-4636-AAA8-7ACFF1259BB7}" dt="2025-05-16T19:13:00.484" v="3885" actId="20577"/>
        <pc:sldMkLst>
          <pc:docMk/>
          <pc:sldMk cId="3933250885" sldId="386"/>
        </pc:sldMkLst>
        <pc:spChg chg="mod">
          <ac:chgData name="DeHart, Stephanie" userId="69486e51-f5a3-47fa-a1e8-d600d3da159f" providerId="ADAL" clId="{0E896B60-91F4-4636-AAA8-7ACFF1259BB7}" dt="2025-05-16T19:13:00.484" v="3885" actId="20577"/>
          <ac:spMkLst>
            <pc:docMk/>
            <pc:sldMk cId="3933250885" sldId="386"/>
            <ac:spMk id="3" creationId="{01CFE94E-7261-48C7-B47A-674491CD93DE}"/>
          </ac:spMkLst>
        </pc:spChg>
      </pc:sldChg>
      <pc:sldChg chg="modSp mod">
        <pc:chgData name="DeHart, Stephanie" userId="69486e51-f5a3-47fa-a1e8-d600d3da159f" providerId="ADAL" clId="{0E896B60-91F4-4636-AAA8-7ACFF1259BB7}" dt="2025-05-16T19:13:05.839" v="3887" actId="20577"/>
        <pc:sldMkLst>
          <pc:docMk/>
          <pc:sldMk cId="3129585200" sldId="387"/>
        </pc:sldMkLst>
        <pc:spChg chg="mod">
          <ac:chgData name="DeHart, Stephanie" userId="69486e51-f5a3-47fa-a1e8-d600d3da159f" providerId="ADAL" clId="{0E896B60-91F4-4636-AAA8-7ACFF1259BB7}" dt="2025-05-16T19:13:05.839" v="3887" actId="20577"/>
          <ac:spMkLst>
            <pc:docMk/>
            <pc:sldMk cId="3129585200" sldId="387"/>
            <ac:spMk id="3" creationId="{A8EC0E98-BDEF-4426-802B-945CA6222599}"/>
          </ac:spMkLst>
        </pc:spChg>
      </pc:sldChg>
      <pc:sldChg chg="modSp mod">
        <pc:chgData name="DeHart, Stephanie" userId="69486e51-f5a3-47fa-a1e8-d600d3da159f" providerId="ADAL" clId="{0E896B60-91F4-4636-AAA8-7ACFF1259BB7}" dt="2025-05-16T19:11:16.359" v="3849" actId="403"/>
        <pc:sldMkLst>
          <pc:docMk/>
          <pc:sldMk cId="345685930" sldId="388"/>
        </pc:sldMkLst>
        <pc:spChg chg="mod">
          <ac:chgData name="DeHart, Stephanie" userId="69486e51-f5a3-47fa-a1e8-d600d3da159f" providerId="ADAL" clId="{0E896B60-91F4-4636-AAA8-7ACFF1259BB7}" dt="2025-05-16T19:11:16.359" v="3849" actId="403"/>
          <ac:spMkLst>
            <pc:docMk/>
            <pc:sldMk cId="345685930" sldId="388"/>
            <ac:spMk id="310" creationId="{00000000-0000-0000-0000-000000000000}"/>
          </ac:spMkLst>
        </pc:spChg>
      </pc:sldChg>
      <pc:sldChg chg="addSp delSp modSp mod">
        <pc:chgData name="DeHart, Stephanie" userId="69486e51-f5a3-47fa-a1e8-d600d3da159f" providerId="ADAL" clId="{0E896B60-91F4-4636-AAA8-7ACFF1259BB7}" dt="2025-05-16T14:30:10.209" v="2452" actId="1076"/>
        <pc:sldMkLst>
          <pc:docMk/>
          <pc:sldMk cId="3092748420" sldId="391"/>
        </pc:sldMkLst>
        <pc:spChg chg="mod">
          <ac:chgData name="DeHart, Stephanie" userId="69486e51-f5a3-47fa-a1e8-d600d3da159f" providerId="ADAL" clId="{0E896B60-91F4-4636-AAA8-7ACFF1259BB7}" dt="2025-05-16T14:30:10.209" v="2452" actId="1076"/>
          <ac:spMkLst>
            <pc:docMk/>
            <pc:sldMk cId="3092748420" sldId="391"/>
            <ac:spMk id="2" creationId="{954650B4-A488-4A96-A4A3-3A40BC61D041}"/>
          </ac:spMkLst>
        </pc:spChg>
        <pc:spChg chg="mod topLvl">
          <ac:chgData name="DeHart, Stephanie" userId="69486e51-f5a3-47fa-a1e8-d600d3da159f" providerId="ADAL" clId="{0E896B60-91F4-4636-AAA8-7ACFF1259BB7}" dt="2025-05-16T14:27:11.086" v="2286" actId="338"/>
          <ac:spMkLst>
            <pc:docMk/>
            <pc:sldMk cId="3092748420" sldId="391"/>
            <ac:spMk id="15" creationId="{F52CE361-3E4B-47AC-81B0-32541B166A33}"/>
          </ac:spMkLst>
        </pc:spChg>
        <pc:spChg chg="mod topLvl">
          <ac:chgData name="DeHart, Stephanie" userId="69486e51-f5a3-47fa-a1e8-d600d3da159f" providerId="ADAL" clId="{0E896B60-91F4-4636-AAA8-7ACFF1259BB7}" dt="2025-05-16T14:27:11.086" v="2286" actId="338"/>
          <ac:spMkLst>
            <pc:docMk/>
            <pc:sldMk cId="3092748420" sldId="391"/>
            <ac:spMk id="16" creationId="{B97255AC-4A7B-401F-9DB4-680A919427BB}"/>
          </ac:spMkLst>
        </pc:spChg>
        <pc:grpChg chg="add mod">
          <ac:chgData name="DeHart, Stephanie" userId="69486e51-f5a3-47fa-a1e8-d600d3da159f" providerId="ADAL" clId="{0E896B60-91F4-4636-AAA8-7ACFF1259BB7}" dt="2025-05-16T14:27:11.086" v="2286" actId="338"/>
          <ac:grpSpMkLst>
            <pc:docMk/>
            <pc:sldMk cId="3092748420" sldId="391"/>
            <ac:grpSpMk id="4" creationId="{8BEC7EC6-329F-4B97-9E95-4C6AB94185DE}"/>
          </ac:grpSpMkLst>
        </pc:grpChg>
      </pc:sldChg>
      <pc:sldChg chg="addSp delSp modSp mod modAnim">
        <pc:chgData name="DeHart, Stephanie" userId="69486e51-f5a3-47fa-a1e8-d600d3da159f" providerId="ADAL" clId="{0E896B60-91F4-4636-AAA8-7ACFF1259BB7}" dt="2025-05-16T19:24:38.397" v="3936" actId="14100"/>
        <pc:sldMkLst>
          <pc:docMk/>
          <pc:sldMk cId="3633948532" sldId="392"/>
        </pc:sldMkLst>
        <pc:spChg chg="mod">
          <ac:chgData name="DeHart, Stephanie" userId="69486e51-f5a3-47fa-a1e8-d600d3da159f" providerId="ADAL" clId="{0E896B60-91F4-4636-AAA8-7ACFF1259BB7}" dt="2025-05-14T17:45:35.025" v="168" actId="20577"/>
          <ac:spMkLst>
            <pc:docMk/>
            <pc:sldMk cId="3633948532" sldId="392"/>
            <ac:spMk id="2" creationId="{954650B4-A488-4A96-A4A3-3A40BC61D041}"/>
          </ac:spMkLst>
        </pc:spChg>
        <pc:spChg chg="mod">
          <ac:chgData name="DeHart, Stephanie" userId="69486e51-f5a3-47fa-a1e8-d600d3da159f" providerId="ADAL" clId="{0E896B60-91F4-4636-AAA8-7ACFF1259BB7}" dt="2025-05-16T19:20:12.070" v="3915" actId="164"/>
          <ac:spMkLst>
            <pc:docMk/>
            <pc:sldMk cId="3633948532" sldId="392"/>
            <ac:spMk id="17" creationId="{5BCA8CEE-DF19-4275-8842-D47CB48F8453}"/>
          </ac:spMkLst>
        </pc:spChg>
        <pc:spChg chg="mod">
          <ac:chgData name="DeHart, Stephanie" userId="69486e51-f5a3-47fa-a1e8-d600d3da159f" providerId="ADAL" clId="{0E896B60-91F4-4636-AAA8-7ACFF1259BB7}" dt="2025-05-16T19:24:23.624" v="3932" actId="1037"/>
          <ac:spMkLst>
            <pc:docMk/>
            <pc:sldMk cId="3633948532" sldId="392"/>
            <ac:spMk id="21" creationId="{ADDE8E2E-A1D1-4313-B4F7-5AA17E908E59}"/>
          </ac:spMkLst>
        </pc:spChg>
        <pc:spChg chg="mod">
          <ac:chgData name="DeHart, Stephanie" userId="69486e51-f5a3-47fa-a1e8-d600d3da159f" providerId="ADAL" clId="{0E896B60-91F4-4636-AAA8-7ACFF1259BB7}" dt="2025-05-16T19:24:14.519" v="3930" actId="1037"/>
          <ac:spMkLst>
            <pc:docMk/>
            <pc:sldMk cId="3633948532" sldId="392"/>
            <ac:spMk id="22" creationId="{A6E7B3AF-F268-4E3F-8D65-F383B4B6050E}"/>
          </ac:spMkLst>
        </pc:spChg>
        <pc:spChg chg="mod">
          <ac:chgData name="DeHart, Stephanie" userId="69486e51-f5a3-47fa-a1e8-d600d3da159f" providerId="ADAL" clId="{0E896B60-91F4-4636-AAA8-7ACFF1259BB7}" dt="2025-05-16T19:24:38.397" v="3936" actId="14100"/>
          <ac:spMkLst>
            <pc:docMk/>
            <pc:sldMk cId="3633948532" sldId="392"/>
            <ac:spMk id="23" creationId="{D96A4AFA-464E-4649-9F93-B461DCE24404}"/>
          </ac:spMkLst>
        </pc:spChg>
        <pc:spChg chg="mod">
          <ac:chgData name="DeHart, Stephanie" userId="69486e51-f5a3-47fa-a1e8-d600d3da159f" providerId="ADAL" clId="{0E896B60-91F4-4636-AAA8-7ACFF1259BB7}" dt="2025-05-16T19:20:12.070" v="3915" actId="164"/>
          <ac:spMkLst>
            <pc:docMk/>
            <pc:sldMk cId="3633948532" sldId="392"/>
            <ac:spMk id="31" creationId="{13F2EF8F-43CB-41AA-A85F-2C31B884D835}"/>
          </ac:spMkLst>
        </pc:spChg>
        <pc:spChg chg="mod">
          <ac:chgData name="DeHart, Stephanie" userId="69486e51-f5a3-47fa-a1e8-d600d3da159f" providerId="ADAL" clId="{0E896B60-91F4-4636-AAA8-7ACFF1259BB7}" dt="2025-05-16T19:20:12.070" v="3915" actId="164"/>
          <ac:spMkLst>
            <pc:docMk/>
            <pc:sldMk cId="3633948532" sldId="392"/>
            <ac:spMk id="32" creationId="{D80A6773-CB79-41A6-8928-0080FF64DA35}"/>
          </ac:spMkLst>
        </pc:spChg>
        <pc:spChg chg="mod">
          <ac:chgData name="DeHart, Stephanie" userId="69486e51-f5a3-47fa-a1e8-d600d3da159f" providerId="ADAL" clId="{0E896B60-91F4-4636-AAA8-7ACFF1259BB7}" dt="2025-05-16T19:20:21.499" v="3916" actId="164"/>
          <ac:spMkLst>
            <pc:docMk/>
            <pc:sldMk cId="3633948532" sldId="392"/>
            <ac:spMk id="33" creationId="{A9112C51-D23F-4FC6-96DE-B4348FF76410}"/>
          </ac:spMkLst>
        </pc:spChg>
        <pc:spChg chg="mod">
          <ac:chgData name="DeHart, Stephanie" userId="69486e51-f5a3-47fa-a1e8-d600d3da159f" providerId="ADAL" clId="{0E896B60-91F4-4636-AAA8-7ACFF1259BB7}" dt="2025-05-16T19:21:25.368" v="3924" actId="164"/>
          <ac:spMkLst>
            <pc:docMk/>
            <pc:sldMk cId="3633948532" sldId="392"/>
            <ac:spMk id="34" creationId="{0CDC03BB-0B17-482D-8CC1-B2C1016B3233}"/>
          </ac:spMkLst>
        </pc:spChg>
        <pc:spChg chg="mod">
          <ac:chgData name="DeHart, Stephanie" userId="69486e51-f5a3-47fa-a1e8-d600d3da159f" providerId="ADAL" clId="{0E896B60-91F4-4636-AAA8-7ACFF1259BB7}" dt="2025-05-16T19:20:21.499" v="3916" actId="164"/>
          <ac:spMkLst>
            <pc:docMk/>
            <pc:sldMk cId="3633948532" sldId="392"/>
            <ac:spMk id="35" creationId="{805B9E3F-BC9D-4E84-ACBF-4E16E646FA84}"/>
          </ac:spMkLst>
        </pc:spChg>
        <pc:spChg chg="mod">
          <ac:chgData name="DeHart, Stephanie" userId="69486e51-f5a3-47fa-a1e8-d600d3da159f" providerId="ADAL" clId="{0E896B60-91F4-4636-AAA8-7ACFF1259BB7}" dt="2025-05-16T19:20:12.070" v="3915" actId="164"/>
          <ac:spMkLst>
            <pc:docMk/>
            <pc:sldMk cId="3633948532" sldId="392"/>
            <ac:spMk id="36" creationId="{847445EA-9407-47A7-A558-1537CACAED2D}"/>
          </ac:spMkLst>
        </pc:spChg>
        <pc:spChg chg="mod">
          <ac:chgData name="DeHart, Stephanie" userId="69486e51-f5a3-47fa-a1e8-d600d3da159f" providerId="ADAL" clId="{0E896B60-91F4-4636-AAA8-7ACFF1259BB7}" dt="2025-05-16T19:20:28.468" v="3917" actId="164"/>
          <ac:spMkLst>
            <pc:docMk/>
            <pc:sldMk cId="3633948532" sldId="392"/>
            <ac:spMk id="37" creationId="{F824D9C6-C3A8-47DC-B7AE-A7A4B56D9EFC}"/>
          </ac:spMkLst>
        </pc:spChg>
        <pc:spChg chg="mod">
          <ac:chgData name="DeHart, Stephanie" userId="69486e51-f5a3-47fa-a1e8-d600d3da159f" providerId="ADAL" clId="{0E896B60-91F4-4636-AAA8-7ACFF1259BB7}" dt="2025-05-16T19:20:28.468" v="3917" actId="164"/>
          <ac:spMkLst>
            <pc:docMk/>
            <pc:sldMk cId="3633948532" sldId="392"/>
            <ac:spMk id="38" creationId="{67260476-1290-41A0-B0FE-7D23908846E1}"/>
          </ac:spMkLst>
        </pc:spChg>
        <pc:spChg chg="mod">
          <ac:chgData name="DeHart, Stephanie" userId="69486e51-f5a3-47fa-a1e8-d600d3da159f" providerId="ADAL" clId="{0E896B60-91F4-4636-AAA8-7ACFF1259BB7}" dt="2025-05-16T19:19:11.665" v="3912" actId="164"/>
          <ac:spMkLst>
            <pc:docMk/>
            <pc:sldMk cId="3633948532" sldId="392"/>
            <ac:spMk id="40" creationId="{71E98998-79D0-4B5A-BA4D-89031BC88F1D}"/>
          </ac:spMkLst>
        </pc:spChg>
        <pc:spChg chg="mod">
          <ac:chgData name="DeHart, Stephanie" userId="69486e51-f5a3-47fa-a1e8-d600d3da159f" providerId="ADAL" clId="{0E896B60-91F4-4636-AAA8-7ACFF1259BB7}" dt="2025-05-16T19:19:11.665" v="3912" actId="164"/>
          <ac:spMkLst>
            <pc:docMk/>
            <pc:sldMk cId="3633948532" sldId="392"/>
            <ac:spMk id="41" creationId="{AF9B9CFE-4861-44F2-9369-6F62CD71DEAF}"/>
          </ac:spMkLst>
        </pc:spChg>
        <pc:spChg chg="mod">
          <ac:chgData name="DeHart, Stephanie" userId="69486e51-f5a3-47fa-a1e8-d600d3da159f" providerId="ADAL" clId="{0E896B60-91F4-4636-AAA8-7ACFF1259BB7}" dt="2025-05-16T19:20:28.468" v="3917" actId="164"/>
          <ac:spMkLst>
            <pc:docMk/>
            <pc:sldMk cId="3633948532" sldId="392"/>
            <ac:spMk id="42" creationId="{EC9EC371-7176-4829-8A4B-2E87F9C0665C}"/>
          </ac:spMkLst>
        </pc:spChg>
        <pc:spChg chg="mod">
          <ac:chgData name="DeHart, Stephanie" userId="69486e51-f5a3-47fa-a1e8-d600d3da159f" providerId="ADAL" clId="{0E896B60-91F4-4636-AAA8-7ACFF1259BB7}" dt="2025-05-16T19:20:28.468" v="3917" actId="164"/>
          <ac:spMkLst>
            <pc:docMk/>
            <pc:sldMk cId="3633948532" sldId="392"/>
            <ac:spMk id="43" creationId="{42E2E8EF-1A05-4228-826D-852E3CE5E86A}"/>
          </ac:spMkLst>
        </pc:spChg>
        <pc:spChg chg="mod">
          <ac:chgData name="DeHart, Stephanie" userId="69486e51-f5a3-47fa-a1e8-d600d3da159f" providerId="ADAL" clId="{0E896B60-91F4-4636-AAA8-7ACFF1259BB7}" dt="2025-05-16T19:20:28.468" v="3917" actId="164"/>
          <ac:spMkLst>
            <pc:docMk/>
            <pc:sldMk cId="3633948532" sldId="392"/>
            <ac:spMk id="44" creationId="{E44B3EFE-8B2C-4993-AEBA-09A4168FC095}"/>
          </ac:spMkLst>
        </pc:spChg>
        <pc:spChg chg="mod topLvl">
          <ac:chgData name="DeHart, Stephanie" userId="69486e51-f5a3-47fa-a1e8-d600d3da159f" providerId="ADAL" clId="{0E896B60-91F4-4636-AAA8-7ACFF1259BB7}" dt="2025-05-16T14:28:24.782" v="2356" actId="338"/>
          <ac:spMkLst>
            <pc:docMk/>
            <pc:sldMk cId="3633948532" sldId="392"/>
            <ac:spMk id="46" creationId="{132CC7E9-20DC-4A1B-8D9A-A795616BB53D}"/>
          </ac:spMkLst>
        </pc:spChg>
        <pc:spChg chg="mod topLvl">
          <ac:chgData name="DeHart, Stephanie" userId="69486e51-f5a3-47fa-a1e8-d600d3da159f" providerId="ADAL" clId="{0E896B60-91F4-4636-AAA8-7ACFF1259BB7}" dt="2025-05-16T14:28:24.782" v="2356" actId="338"/>
          <ac:spMkLst>
            <pc:docMk/>
            <pc:sldMk cId="3633948532" sldId="392"/>
            <ac:spMk id="47" creationId="{73DACD91-06E7-4E29-8F45-B2DF6FB5501D}"/>
          </ac:spMkLst>
        </pc:spChg>
        <pc:spChg chg="mod">
          <ac:chgData name="DeHart, Stephanie" userId="69486e51-f5a3-47fa-a1e8-d600d3da159f" providerId="ADAL" clId="{0E896B60-91F4-4636-AAA8-7ACFF1259BB7}" dt="2025-05-16T14:28:31.744" v="2366" actId="14100"/>
          <ac:spMkLst>
            <pc:docMk/>
            <pc:sldMk cId="3633948532" sldId="392"/>
            <ac:spMk id="50" creationId="{72E489E1-CA79-4E99-A9DC-EBAD1A209028}"/>
          </ac:spMkLst>
        </pc:spChg>
        <pc:spChg chg="mod topLvl">
          <ac:chgData name="DeHart, Stephanie" userId="69486e51-f5a3-47fa-a1e8-d600d3da159f" providerId="ADAL" clId="{0E896B60-91F4-4636-AAA8-7ACFF1259BB7}" dt="2025-05-16T14:28:57.657" v="2398" actId="338"/>
          <ac:spMkLst>
            <pc:docMk/>
            <pc:sldMk cId="3633948532" sldId="392"/>
            <ac:spMk id="52" creationId="{7CAE72E4-B3DB-444B-B238-914DEFE9422E}"/>
          </ac:spMkLst>
        </pc:spChg>
        <pc:spChg chg="mod topLvl">
          <ac:chgData name="DeHart, Stephanie" userId="69486e51-f5a3-47fa-a1e8-d600d3da159f" providerId="ADAL" clId="{0E896B60-91F4-4636-AAA8-7ACFF1259BB7}" dt="2025-05-16T14:28:57.657" v="2398" actId="338"/>
          <ac:spMkLst>
            <pc:docMk/>
            <pc:sldMk cId="3633948532" sldId="392"/>
            <ac:spMk id="53" creationId="{20B60067-8DEF-43C9-832F-9AE136D243DF}"/>
          </ac:spMkLst>
        </pc:spChg>
        <pc:spChg chg="mod">
          <ac:chgData name="DeHart, Stephanie" userId="69486e51-f5a3-47fa-a1e8-d600d3da159f" providerId="ADAL" clId="{0E896B60-91F4-4636-AAA8-7ACFF1259BB7}" dt="2025-05-16T19:19:52.400" v="3913" actId="164"/>
          <ac:spMkLst>
            <pc:docMk/>
            <pc:sldMk cId="3633948532" sldId="392"/>
            <ac:spMk id="54" creationId="{AD06F40B-8CA7-4C6D-9395-4A6285DE4A6B}"/>
          </ac:spMkLst>
        </pc:spChg>
        <pc:spChg chg="mod">
          <ac:chgData name="DeHart, Stephanie" userId="69486e51-f5a3-47fa-a1e8-d600d3da159f" providerId="ADAL" clId="{0E896B60-91F4-4636-AAA8-7ACFF1259BB7}" dt="2025-05-16T19:19:52.400" v="3913" actId="164"/>
          <ac:spMkLst>
            <pc:docMk/>
            <pc:sldMk cId="3633948532" sldId="392"/>
            <ac:spMk id="55" creationId="{CAF6B7D6-6BB1-4680-BC16-21922E50FE10}"/>
          </ac:spMkLst>
        </pc:spChg>
        <pc:spChg chg="mod">
          <ac:chgData name="DeHart, Stephanie" userId="69486e51-f5a3-47fa-a1e8-d600d3da159f" providerId="ADAL" clId="{0E896B60-91F4-4636-AAA8-7ACFF1259BB7}" dt="2025-05-16T19:20:45.175" v="3918" actId="164"/>
          <ac:spMkLst>
            <pc:docMk/>
            <pc:sldMk cId="3633948532" sldId="392"/>
            <ac:spMk id="56" creationId="{BAF0EAA7-ECF4-42AA-86FF-68B416A26E5D}"/>
          </ac:spMkLst>
        </pc:spChg>
        <pc:spChg chg="mod">
          <ac:chgData name="DeHart, Stephanie" userId="69486e51-f5a3-47fa-a1e8-d600d3da159f" providerId="ADAL" clId="{0E896B60-91F4-4636-AAA8-7ACFF1259BB7}" dt="2025-05-16T19:20:45.175" v="3918" actId="164"/>
          <ac:spMkLst>
            <pc:docMk/>
            <pc:sldMk cId="3633948532" sldId="392"/>
            <ac:spMk id="57" creationId="{4DDEEB3C-E074-4716-B82A-54F24469D46B}"/>
          </ac:spMkLst>
        </pc:spChg>
        <pc:grpChg chg="add mod">
          <ac:chgData name="DeHart, Stephanie" userId="69486e51-f5a3-47fa-a1e8-d600d3da159f" providerId="ADAL" clId="{0E896B60-91F4-4636-AAA8-7ACFF1259BB7}" dt="2025-05-16T19:19:52.400" v="3913" actId="164"/>
          <ac:grpSpMkLst>
            <pc:docMk/>
            <pc:sldMk cId="3633948532" sldId="392"/>
            <ac:grpSpMk id="4" creationId="{FBABFD5E-91EE-4439-9865-1DB8BD91EBCE}"/>
          </ac:grpSpMkLst>
        </pc:grpChg>
        <pc:grpChg chg="add mod">
          <ac:chgData name="DeHart, Stephanie" userId="69486e51-f5a3-47fa-a1e8-d600d3da159f" providerId="ADAL" clId="{0E896B60-91F4-4636-AAA8-7ACFF1259BB7}" dt="2025-05-16T19:19:52.400" v="3913" actId="164"/>
          <ac:grpSpMkLst>
            <pc:docMk/>
            <pc:sldMk cId="3633948532" sldId="392"/>
            <ac:grpSpMk id="7" creationId="{029A42B5-6CE9-4523-9D1C-3CD6B7FCDB3F}"/>
          </ac:grpSpMkLst>
        </pc:grpChg>
        <pc:grpChg chg="add mod">
          <ac:chgData name="DeHart, Stephanie" userId="69486e51-f5a3-47fa-a1e8-d600d3da159f" providerId="ADAL" clId="{0E896B60-91F4-4636-AAA8-7ACFF1259BB7}" dt="2025-05-16T19:20:12.070" v="3915" actId="164"/>
          <ac:grpSpMkLst>
            <pc:docMk/>
            <pc:sldMk cId="3633948532" sldId="392"/>
            <ac:grpSpMk id="8" creationId="{878CACDA-D250-4763-9945-2CE0BF4C823A}"/>
          </ac:grpSpMkLst>
        </pc:grpChg>
        <pc:grpChg chg="add mod">
          <ac:chgData name="DeHart, Stephanie" userId="69486e51-f5a3-47fa-a1e8-d600d3da159f" providerId="ADAL" clId="{0E896B60-91F4-4636-AAA8-7ACFF1259BB7}" dt="2025-05-16T19:20:28.468" v="3917" actId="164"/>
          <ac:grpSpMkLst>
            <pc:docMk/>
            <pc:sldMk cId="3633948532" sldId="392"/>
            <ac:grpSpMk id="9" creationId="{B82387F5-5D2B-478A-B439-3D12ECEE280F}"/>
          </ac:grpSpMkLst>
        </pc:grpChg>
        <pc:grpChg chg="add mod">
          <ac:chgData name="DeHart, Stephanie" userId="69486e51-f5a3-47fa-a1e8-d600d3da159f" providerId="ADAL" clId="{0E896B60-91F4-4636-AAA8-7ACFF1259BB7}" dt="2025-05-16T19:20:45.175" v="3918" actId="164"/>
          <ac:grpSpMkLst>
            <pc:docMk/>
            <pc:sldMk cId="3633948532" sldId="392"/>
            <ac:grpSpMk id="10" creationId="{214B3D39-20B8-441A-8F71-490ED824E3F4}"/>
          </ac:grpSpMkLst>
        </pc:grpChg>
        <pc:grpChg chg="add mod">
          <ac:chgData name="DeHart, Stephanie" userId="69486e51-f5a3-47fa-a1e8-d600d3da159f" providerId="ADAL" clId="{0E896B60-91F4-4636-AAA8-7ACFF1259BB7}" dt="2025-05-16T19:20:12.070" v="3915" actId="164"/>
          <ac:grpSpMkLst>
            <pc:docMk/>
            <pc:sldMk cId="3633948532" sldId="392"/>
            <ac:grpSpMk id="11" creationId="{239569E9-75D8-46F8-A6BE-75CAEEB8F23F}"/>
          </ac:grpSpMkLst>
        </pc:grpChg>
        <pc:grpChg chg="add mod">
          <ac:chgData name="DeHart, Stephanie" userId="69486e51-f5a3-47fa-a1e8-d600d3da159f" providerId="ADAL" clId="{0E896B60-91F4-4636-AAA8-7ACFF1259BB7}" dt="2025-05-16T19:21:25.368" v="3924" actId="164"/>
          <ac:grpSpMkLst>
            <pc:docMk/>
            <pc:sldMk cId="3633948532" sldId="392"/>
            <ac:grpSpMk id="12" creationId="{80224274-644D-471C-89BF-16E67188FA7F}"/>
          </ac:grpSpMkLst>
        </pc:grpChg>
        <pc:grpChg chg="add mod">
          <ac:chgData name="DeHart, Stephanie" userId="69486e51-f5a3-47fa-a1e8-d600d3da159f" providerId="ADAL" clId="{0E896B60-91F4-4636-AAA8-7ACFF1259BB7}" dt="2025-05-16T19:20:28.468" v="3917" actId="164"/>
          <ac:grpSpMkLst>
            <pc:docMk/>
            <pc:sldMk cId="3633948532" sldId="392"/>
            <ac:grpSpMk id="13" creationId="{856641AA-06DF-4FA5-A723-5EA7CB5148B4}"/>
          </ac:grpSpMkLst>
        </pc:grpChg>
        <pc:grpChg chg="add mod">
          <ac:chgData name="DeHart, Stephanie" userId="69486e51-f5a3-47fa-a1e8-d600d3da159f" providerId="ADAL" clId="{0E896B60-91F4-4636-AAA8-7ACFF1259BB7}" dt="2025-05-16T19:20:45.175" v="3918" actId="164"/>
          <ac:grpSpMkLst>
            <pc:docMk/>
            <pc:sldMk cId="3633948532" sldId="392"/>
            <ac:grpSpMk id="14" creationId="{7AE93E35-560B-493B-B6C4-CB3EB38B37A4}"/>
          </ac:grpSpMkLst>
        </pc:grpChg>
        <pc:grpChg chg="add mod">
          <ac:chgData name="DeHart, Stephanie" userId="69486e51-f5a3-47fa-a1e8-d600d3da159f" providerId="ADAL" clId="{0E896B60-91F4-4636-AAA8-7ACFF1259BB7}" dt="2025-05-16T19:21:25.368" v="3924" actId="164"/>
          <ac:grpSpMkLst>
            <pc:docMk/>
            <pc:sldMk cId="3633948532" sldId="392"/>
            <ac:grpSpMk id="15" creationId="{45F00385-EAC2-4FC6-A454-44027B564416}"/>
          </ac:grpSpMkLst>
        </pc:grpChg>
        <pc:grpChg chg="mod">
          <ac:chgData name="DeHart, Stephanie" userId="69486e51-f5a3-47fa-a1e8-d600d3da159f" providerId="ADAL" clId="{0E896B60-91F4-4636-AAA8-7ACFF1259BB7}" dt="2025-05-16T19:20:21.499" v="3916" actId="164"/>
          <ac:grpSpMkLst>
            <pc:docMk/>
            <pc:sldMk cId="3633948532" sldId="392"/>
            <ac:grpSpMk id="24" creationId="{FDD3EFB9-DACE-42A5-8DF7-30527DCCDF5E}"/>
          </ac:grpSpMkLst>
        </pc:grpChg>
        <pc:grpChg chg="mod">
          <ac:chgData name="DeHart, Stephanie" userId="69486e51-f5a3-47fa-a1e8-d600d3da159f" providerId="ADAL" clId="{0E896B60-91F4-4636-AAA8-7ACFF1259BB7}" dt="2025-05-16T19:19:52.400" v="3913" actId="164"/>
          <ac:grpSpMkLst>
            <pc:docMk/>
            <pc:sldMk cId="3633948532" sldId="392"/>
            <ac:grpSpMk id="48" creationId="{EBEAB02B-36BF-47AF-9932-9A02521FAAF8}"/>
          </ac:grpSpMkLst>
        </pc:grpChg>
        <pc:cxnChg chg="mod">
          <ac:chgData name="DeHart, Stephanie" userId="69486e51-f5a3-47fa-a1e8-d600d3da159f" providerId="ADAL" clId="{0E896B60-91F4-4636-AAA8-7ACFF1259BB7}" dt="2025-05-16T19:20:12.070" v="3915" actId="164"/>
          <ac:cxnSpMkLst>
            <pc:docMk/>
            <pc:sldMk cId="3633948532" sldId="392"/>
            <ac:cxnSpMk id="19" creationId="{E22E8DC6-5294-4842-96E2-129507A7B77A}"/>
          </ac:cxnSpMkLst>
        </pc:cxnChg>
        <pc:cxnChg chg="mod">
          <ac:chgData name="DeHart, Stephanie" userId="69486e51-f5a3-47fa-a1e8-d600d3da159f" providerId="ADAL" clId="{0E896B60-91F4-4636-AAA8-7ACFF1259BB7}" dt="2025-05-16T19:20:12.070" v="3915" actId="164"/>
          <ac:cxnSpMkLst>
            <pc:docMk/>
            <pc:sldMk cId="3633948532" sldId="392"/>
            <ac:cxnSpMk id="20" creationId="{802BDB34-8B7B-4CB1-8839-EC347B41ED89}"/>
          </ac:cxnSpMkLst>
        </pc:cxnChg>
        <pc:cxnChg chg="mod">
          <ac:chgData name="DeHart, Stephanie" userId="69486e51-f5a3-47fa-a1e8-d600d3da159f" providerId="ADAL" clId="{0E896B60-91F4-4636-AAA8-7ACFF1259BB7}" dt="2025-05-16T19:20:28.468" v="3917" actId="164"/>
          <ac:cxnSpMkLst>
            <pc:docMk/>
            <pc:sldMk cId="3633948532" sldId="392"/>
            <ac:cxnSpMk id="39" creationId="{BF8299A1-DD8D-428E-B076-3E580E526BAB}"/>
          </ac:cxnSpMkLst>
        </pc:cxnChg>
      </pc:sldChg>
      <pc:sldChg chg="modSp mod">
        <pc:chgData name="DeHart, Stephanie" userId="69486e51-f5a3-47fa-a1e8-d600d3da159f" providerId="ADAL" clId="{0E896B60-91F4-4636-AAA8-7ACFF1259BB7}" dt="2025-05-14T17:45:40.033" v="172" actId="20577"/>
        <pc:sldMkLst>
          <pc:docMk/>
          <pc:sldMk cId="3670953071" sldId="393"/>
        </pc:sldMkLst>
        <pc:spChg chg="mod">
          <ac:chgData name="DeHart, Stephanie" userId="69486e51-f5a3-47fa-a1e8-d600d3da159f" providerId="ADAL" clId="{0E896B60-91F4-4636-AAA8-7ACFF1259BB7}" dt="2025-05-14T17:45:40.033" v="172" actId="20577"/>
          <ac:spMkLst>
            <pc:docMk/>
            <pc:sldMk cId="3670953071" sldId="393"/>
            <ac:spMk id="2" creationId="{5FCFB2C4-E29E-40B7-AA4E-6A57AB8DB081}"/>
          </ac:spMkLst>
        </pc:spChg>
      </pc:sldChg>
      <pc:sldChg chg="addSp delSp modSp new del mod modClrScheme chgLayout">
        <pc:chgData name="DeHart, Stephanie" userId="69486e51-f5a3-47fa-a1e8-d600d3da159f" providerId="ADAL" clId="{0E896B60-91F4-4636-AAA8-7ACFF1259BB7}" dt="2025-05-16T12:53:03.861" v="369" actId="47"/>
        <pc:sldMkLst>
          <pc:docMk/>
          <pc:sldMk cId="190379873" sldId="394"/>
        </pc:sldMkLst>
      </pc:sldChg>
      <pc:sldChg chg="new del">
        <pc:chgData name="DeHart, Stephanie" userId="69486e51-f5a3-47fa-a1e8-d600d3da159f" providerId="ADAL" clId="{0E896B60-91F4-4636-AAA8-7ACFF1259BB7}" dt="2025-05-14T17:48:02.300" v="208" actId="680"/>
        <pc:sldMkLst>
          <pc:docMk/>
          <pc:sldMk cId="2058518765" sldId="394"/>
        </pc:sldMkLst>
      </pc:sldChg>
      <pc:sldChg chg="addSp delSp modSp new mod modNotesTx">
        <pc:chgData name="DeHart, Stephanie" userId="69486e51-f5a3-47fa-a1e8-d600d3da159f" providerId="ADAL" clId="{0E896B60-91F4-4636-AAA8-7ACFF1259BB7}" dt="2025-05-16T13:15:58.730" v="1288" actId="20577"/>
        <pc:sldMkLst>
          <pc:docMk/>
          <pc:sldMk cId="3513950055" sldId="394"/>
        </pc:sldMkLst>
        <pc:spChg chg="mod">
          <ac:chgData name="DeHart, Stephanie" userId="69486e51-f5a3-47fa-a1e8-d600d3da159f" providerId="ADAL" clId="{0E896B60-91F4-4636-AAA8-7ACFF1259BB7}" dt="2025-05-16T13:10:31.641" v="1114" actId="20577"/>
          <ac:spMkLst>
            <pc:docMk/>
            <pc:sldMk cId="3513950055" sldId="394"/>
            <ac:spMk id="2" creationId="{7DF0A2B4-97DF-4332-BDDD-95C34A77305F}"/>
          </ac:spMkLst>
        </pc:spChg>
        <pc:graphicFrameChg chg="add mod ord modGraphic">
          <ac:chgData name="DeHart, Stephanie" userId="69486e51-f5a3-47fa-a1e8-d600d3da159f" providerId="ADAL" clId="{0E896B60-91F4-4636-AAA8-7ACFF1259BB7}" dt="2025-05-16T13:15:42.861" v="1286" actId="20577"/>
          <ac:graphicFrameMkLst>
            <pc:docMk/>
            <pc:sldMk cId="3513950055" sldId="394"/>
            <ac:graphicFrameMk id="6" creationId="{BE6ACD5C-152B-47C5-A46E-DD32072627D1}"/>
          </ac:graphicFrameMkLst>
        </pc:graphicFrameChg>
      </pc:sldChg>
      <pc:sldChg chg="addSp delSp modSp new mod modClrScheme chgLayout modNotesTx">
        <pc:chgData name="DeHart, Stephanie" userId="69486e51-f5a3-47fa-a1e8-d600d3da159f" providerId="ADAL" clId="{0E896B60-91F4-4636-AAA8-7ACFF1259BB7}" dt="2025-05-16T14:24:46.688" v="2189" actId="20577"/>
        <pc:sldMkLst>
          <pc:docMk/>
          <pc:sldMk cId="3874409588" sldId="395"/>
        </pc:sldMkLst>
        <pc:spChg chg="mod ord">
          <ac:chgData name="DeHart, Stephanie" userId="69486e51-f5a3-47fa-a1e8-d600d3da159f" providerId="ADAL" clId="{0E896B60-91F4-4636-AAA8-7ACFF1259BB7}" dt="2025-05-16T14:06:09.430" v="1970" actId="700"/>
          <ac:spMkLst>
            <pc:docMk/>
            <pc:sldMk cId="3874409588" sldId="395"/>
            <ac:spMk id="3" creationId="{A4817EB6-8885-4064-B0DB-8667107A13F7}"/>
          </ac:spMkLst>
        </pc:spChg>
        <pc:spChg chg="mod ord">
          <ac:chgData name="DeHart, Stephanie" userId="69486e51-f5a3-47fa-a1e8-d600d3da159f" providerId="ADAL" clId="{0E896B60-91F4-4636-AAA8-7ACFF1259BB7}" dt="2025-05-16T14:06:09.430" v="1970" actId="700"/>
          <ac:spMkLst>
            <pc:docMk/>
            <pc:sldMk cId="3874409588" sldId="395"/>
            <ac:spMk id="4" creationId="{93E905C6-AA45-4701-8F6D-F4C1CFDE70D4}"/>
          </ac:spMkLst>
        </pc:spChg>
        <pc:spChg chg="add mod ord">
          <ac:chgData name="DeHart, Stephanie" userId="69486e51-f5a3-47fa-a1e8-d600d3da159f" providerId="ADAL" clId="{0E896B60-91F4-4636-AAA8-7ACFF1259BB7}" dt="2025-05-16T14:06:27.186" v="1998" actId="20577"/>
          <ac:spMkLst>
            <pc:docMk/>
            <pc:sldMk cId="3874409588" sldId="395"/>
            <ac:spMk id="5" creationId="{E4FD2C4A-5F29-40C3-A802-5BF460A5D1F9}"/>
          </ac:spMkLst>
        </pc:spChg>
        <pc:spChg chg="add mod ord">
          <ac:chgData name="DeHart, Stephanie" userId="69486e51-f5a3-47fa-a1e8-d600d3da159f" providerId="ADAL" clId="{0E896B60-91F4-4636-AAA8-7ACFF1259BB7}" dt="2025-05-16T14:24:46.688" v="2189" actId="20577"/>
          <ac:spMkLst>
            <pc:docMk/>
            <pc:sldMk cId="3874409588" sldId="395"/>
            <ac:spMk id="6" creationId="{9F341891-0538-4A27-A265-5812CD105891}"/>
          </ac:spMkLst>
        </pc:spChg>
      </pc:sldChg>
      <pc:sldChg chg="modSp new mod modNotesTx">
        <pc:chgData name="DeHart, Stephanie" userId="69486e51-f5a3-47fa-a1e8-d600d3da159f" providerId="ADAL" clId="{0E896B60-91F4-4636-AAA8-7ACFF1259BB7}" dt="2025-05-16T14:37:25.400" v="2847" actId="20577"/>
        <pc:sldMkLst>
          <pc:docMk/>
          <pc:sldMk cId="2362066927" sldId="396"/>
        </pc:sldMkLst>
        <pc:spChg chg="mod">
          <ac:chgData name="DeHart, Stephanie" userId="69486e51-f5a3-47fa-a1e8-d600d3da159f" providerId="ADAL" clId="{0E896B60-91F4-4636-AAA8-7ACFF1259BB7}" dt="2025-05-16T14:35:50.911" v="2711" actId="20577"/>
          <ac:spMkLst>
            <pc:docMk/>
            <pc:sldMk cId="2362066927" sldId="396"/>
            <ac:spMk id="2" creationId="{DC0F68FE-04DD-44DE-B25F-107194EAC92B}"/>
          </ac:spMkLst>
        </pc:spChg>
        <pc:spChg chg="mod">
          <ac:chgData name="DeHart, Stephanie" userId="69486e51-f5a3-47fa-a1e8-d600d3da159f" providerId="ADAL" clId="{0E896B60-91F4-4636-AAA8-7ACFF1259BB7}" dt="2025-05-16T14:37:14.180" v="2844" actId="15"/>
          <ac:spMkLst>
            <pc:docMk/>
            <pc:sldMk cId="2362066927" sldId="396"/>
            <ac:spMk id="3" creationId="{A1773D31-DB33-4144-A5AC-EBE8FC0EA04B}"/>
          </ac:spMkLst>
        </pc:spChg>
      </pc:sldChg>
      <pc:sldChg chg="addSp modSp add mod modNotesTx">
        <pc:chgData name="DeHart, Stephanie" userId="69486e51-f5a3-47fa-a1e8-d600d3da159f" providerId="ADAL" clId="{0E896B60-91F4-4636-AAA8-7ACFF1259BB7}" dt="2025-05-16T14:34:33.623" v="2658" actId="12"/>
        <pc:sldMkLst>
          <pc:docMk/>
          <pc:sldMk cId="4124870034" sldId="397"/>
        </pc:sldMkLst>
        <pc:spChg chg="mod">
          <ac:chgData name="DeHart, Stephanie" userId="69486e51-f5a3-47fa-a1e8-d600d3da159f" providerId="ADAL" clId="{0E896B60-91F4-4636-AAA8-7ACFF1259BB7}" dt="2025-05-16T14:31:00.735" v="2458"/>
          <ac:spMkLst>
            <pc:docMk/>
            <pc:sldMk cId="4124870034" sldId="397"/>
            <ac:spMk id="2" creationId="{954650B4-A488-4A96-A4A3-3A40BC61D041}"/>
          </ac:spMkLst>
        </pc:spChg>
        <pc:spChg chg="mod">
          <ac:chgData name="DeHart, Stephanie" userId="69486e51-f5a3-47fa-a1e8-d600d3da159f" providerId="ADAL" clId="{0E896B60-91F4-4636-AAA8-7ACFF1259BB7}" dt="2025-05-16T14:31:15.060" v="2467" actId="20577"/>
          <ac:spMkLst>
            <pc:docMk/>
            <pc:sldMk cId="4124870034" sldId="397"/>
            <ac:spMk id="3" creationId="{20B55076-39BB-41BA-8DA3-E0ECCD4E2B83}"/>
          </ac:spMkLst>
        </pc:spChg>
        <pc:spChg chg="mod">
          <ac:chgData name="DeHart, Stephanie" userId="69486e51-f5a3-47fa-a1e8-d600d3da159f" providerId="ADAL" clId="{0E896B60-91F4-4636-AAA8-7ACFF1259BB7}" dt="2025-05-16T14:34:07.118" v="2584"/>
          <ac:spMkLst>
            <pc:docMk/>
            <pc:sldMk cId="4124870034" sldId="397"/>
            <ac:spMk id="19" creationId="{AF6E8EF8-7BD2-4142-B933-0D2C8335483F}"/>
          </ac:spMkLst>
        </pc:spChg>
        <pc:spChg chg="mod">
          <ac:chgData name="DeHart, Stephanie" userId="69486e51-f5a3-47fa-a1e8-d600d3da159f" providerId="ADAL" clId="{0E896B60-91F4-4636-AAA8-7ACFF1259BB7}" dt="2025-05-16T14:34:07.118" v="2584"/>
          <ac:spMkLst>
            <pc:docMk/>
            <pc:sldMk cId="4124870034" sldId="397"/>
            <ac:spMk id="21" creationId="{47549B17-0B49-4D1E-8F0F-92EE89F603F1}"/>
          </ac:spMkLst>
        </pc:spChg>
        <pc:grpChg chg="add mod">
          <ac:chgData name="DeHart, Stephanie" userId="69486e51-f5a3-47fa-a1e8-d600d3da159f" providerId="ADAL" clId="{0E896B60-91F4-4636-AAA8-7ACFF1259BB7}" dt="2025-05-16T14:34:15.491" v="2649" actId="1035"/>
          <ac:grpSpMkLst>
            <pc:docMk/>
            <pc:sldMk cId="4124870034" sldId="397"/>
            <ac:grpSpMk id="17" creationId="{7DEF17A9-66BD-4A93-B4BE-FE973A3BCC9E}"/>
          </ac:grpSpMkLst>
        </pc:grpChg>
        <pc:cxnChg chg="mod">
          <ac:chgData name="DeHart, Stephanie" userId="69486e51-f5a3-47fa-a1e8-d600d3da159f" providerId="ADAL" clId="{0E896B60-91F4-4636-AAA8-7ACFF1259BB7}" dt="2025-05-16T14:34:07.118" v="2584"/>
          <ac:cxnSpMkLst>
            <pc:docMk/>
            <pc:sldMk cId="4124870034" sldId="397"/>
            <ac:cxnSpMk id="20" creationId="{B93DA69D-003B-49F2-B266-A7177D83EF63}"/>
          </ac:cxnSpMkLst>
        </pc:cxnChg>
      </pc:sldChg>
      <pc:sldChg chg="modSp add mod modNotesTx">
        <pc:chgData name="DeHart, Stephanie" userId="69486e51-f5a3-47fa-a1e8-d600d3da159f" providerId="ADAL" clId="{0E896B60-91F4-4636-AAA8-7ACFF1259BB7}" dt="2025-05-16T18:51:19.749" v="2918" actId="20577"/>
        <pc:sldMkLst>
          <pc:docMk/>
          <pc:sldMk cId="2067512556" sldId="404"/>
        </pc:sldMkLst>
        <pc:spChg chg="mod">
          <ac:chgData name="DeHart, Stephanie" userId="69486e51-f5a3-47fa-a1e8-d600d3da159f" providerId="ADAL" clId="{0E896B60-91F4-4636-AAA8-7ACFF1259BB7}" dt="2025-05-16T18:50:36.661" v="2871" actId="20577"/>
          <ac:spMkLst>
            <pc:docMk/>
            <pc:sldMk cId="2067512556" sldId="404"/>
            <ac:spMk id="4" creationId="{71F24677-DBB7-43AE-A504-0D5D7405A091}"/>
          </ac:spMkLst>
        </pc:spChg>
      </pc:sldChg>
      <pc:sldMasterChg chg="delSldLayout modSldLayout">
        <pc:chgData name="DeHart, Stephanie" userId="69486e51-f5a3-47fa-a1e8-d600d3da159f" providerId="ADAL" clId="{0E896B60-91F4-4636-AAA8-7ACFF1259BB7}" dt="2025-05-16T19:12:29.670" v="3855" actId="6549"/>
        <pc:sldMasterMkLst>
          <pc:docMk/>
          <pc:sldMasterMk cId="4184711923" sldId="2147483691"/>
        </pc:sldMasterMkLst>
        <pc:sldLayoutChg chg="modSp mod">
          <pc:chgData name="DeHart, Stephanie" userId="69486e51-f5a3-47fa-a1e8-d600d3da159f" providerId="ADAL" clId="{0E896B60-91F4-4636-AAA8-7ACFF1259BB7}" dt="2025-05-16T19:12:21.155" v="3851" actId="6549"/>
          <pc:sldLayoutMkLst>
            <pc:docMk/>
            <pc:sldMasterMk cId="4184711923" sldId="2147483691"/>
            <pc:sldLayoutMk cId="1495517853" sldId="2147483694"/>
          </pc:sldLayoutMkLst>
          <pc:spChg chg="mod">
            <ac:chgData name="DeHart, Stephanie" userId="69486e51-f5a3-47fa-a1e8-d600d3da159f" providerId="ADAL" clId="{0E896B60-91F4-4636-AAA8-7ACFF1259BB7}" dt="2025-05-16T19:12:21.155" v="3851" actId="6549"/>
            <ac:spMkLst>
              <pc:docMk/>
              <pc:sldMasterMk cId="4184711923" sldId="2147483691"/>
              <pc:sldLayoutMk cId="1495517853" sldId="2147483694"/>
              <ac:spMk id="3" creationId="{DAB0BEB0-2264-4830-BAD7-379314D13CF7}"/>
            </ac:spMkLst>
          </pc:spChg>
        </pc:sldLayoutChg>
        <pc:sldLayoutChg chg="del">
          <pc:chgData name="DeHart, Stephanie" userId="69486e51-f5a3-47fa-a1e8-d600d3da159f" providerId="ADAL" clId="{0E896B60-91F4-4636-AAA8-7ACFF1259BB7}" dt="2025-05-16T14:38:33.633" v="2848" actId="47"/>
          <pc:sldLayoutMkLst>
            <pc:docMk/>
            <pc:sldMasterMk cId="4184711923" sldId="2147483691"/>
            <pc:sldLayoutMk cId="1771187905" sldId="2147483710"/>
          </pc:sldLayoutMkLst>
        </pc:sldLayoutChg>
        <pc:sldLayoutChg chg="modSp mod">
          <pc:chgData name="DeHart, Stephanie" userId="69486e51-f5a3-47fa-a1e8-d600d3da159f" providerId="ADAL" clId="{0E896B60-91F4-4636-AAA8-7ACFF1259BB7}" dt="2025-05-16T19:12:15.959" v="3850" actId="6549"/>
          <pc:sldLayoutMkLst>
            <pc:docMk/>
            <pc:sldMasterMk cId="4184711923" sldId="2147483691"/>
            <pc:sldLayoutMk cId="1051505703" sldId="2147483712"/>
          </pc:sldLayoutMkLst>
          <pc:spChg chg="mod">
            <ac:chgData name="DeHart, Stephanie" userId="69486e51-f5a3-47fa-a1e8-d600d3da159f" providerId="ADAL" clId="{0E896B60-91F4-4636-AAA8-7ACFF1259BB7}" dt="2025-05-16T19:12:15.959" v="3850" actId="6549"/>
            <ac:spMkLst>
              <pc:docMk/>
              <pc:sldMasterMk cId="4184711923" sldId="2147483691"/>
              <pc:sldLayoutMk cId="1051505703" sldId="2147483712"/>
              <ac:spMk id="3" creationId="{DAB0BEB0-2264-4830-BAD7-379314D13CF7}"/>
            </ac:spMkLst>
          </pc:spChg>
        </pc:sldLayoutChg>
        <pc:sldLayoutChg chg="modSp mod">
          <pc:chgData name="DeHart, Stephanie" userId="69486e51-f5a3-47fa-a1e8-d600d3da159f" providerId="ADAL" clId="{0E896B60-91F4-4636-AAA8-7ACFF1259BB7}" dt="2025-05-16T19:12:23.191" v="3852" actId="6549"/>
          <pc:sldLayoutMkLst>
            <pc:docMk/>
            <pc:sldMasterMk cId="4184711923" sldId="2147483691"/>
            <pc:sldLayoutMk cId="3543462739" sldId="2147483713"/>
          </pc:sldLayoutMkLst>
          <pc:spChg chg="mod">
            <ac:chgData name="DeHart, Stephanie" userId="69486e51-f5a3-47fa-a1e8-d600d3da159f" providerId="ADAL" clId="{0E896B60-91F4-4636-AAA8-7ACFF1259BB7}" dt="2025-05-16T19:12:23.191" v="3852" actId="6549"/>
            <ac:spMkLst>
              <pc:docMk/>
              <pc:sldMasterMk cId="4184711923" sldId="2147483691"/>
              <pc:sldLayoutMk cId="3543462739" sldId="2147483713"/>
              <ac:spMk id="3" creationId="{DAB0BEB0-2264-4830-BAD7-379314D13CF7}"/>
            </ac:spMkLst>
          </pc:spChg>
        </pc:sldLayoutChg>
        <pc:sldLayoutChg chg="modSp mod">
          <pc:chgData name="DeHart, Stephanie" userId="69486e51-f5a3-47fa-a1e8-d600d3da159f" providerId="ADAL" clId="{0E896B60-91F4-4636-AAA8-7ACFF1259BB7}" dt="2025-05-16T19:12:25.719" v="3853" actId="6549"/>
          <pc:sldLayoutMkLst>
            <pc:docMk/>
            <pc:sldMasterMk cId="4184711923" sldId="2147483691"/>
            <pc:sldLayoutMk cId="578399136" sldId="2147483714"/>
          </pc:sldLayoutMkLst>
          <pc:spChg chg="mod">
            <ac:chgData name="DeHart, Stephanie" userId="69486e51-f5a3-47fa-a1e8-d600d3da159f" providerId="ADAL" clId="{0E896B60-91F4-4636-AAA8-7ACFF1259BB7}" dt="2025-05-16T19:12:25.719" v="3853" actId="6549"/>
            <ac:spMkLst>
              <pc:docMk/>
              <pc:sldMasterMk cId="4184711923" sldId="2147483691"/>
              <pc:sldLayoutMk cId="578399136" sldId="2147483714"/>
              <ac:spMk id="3" creationId="{DAB0BEB0-2264-4830-BAD7-379314D13CF7}"/>
            </ac:spMkLst>
          </pc:spChg>
        </pc:sldLayoutChg>
        <pc:sldLayoutChg chg="modSp mod">
          <pc:chgData name="DeHart, Stephanie" userId="69486e51-f5a3-47fa-a1e8-d600d3da159f" providerId="ADAL" clId="{0E896B60-91F4-4636-AAA8-7ACFF1259BB7}" dt="2025-05-16T19:12:27.708" v="3854" actId="6549"/>
          <pc:sldLayoutMkLst>
            <pc:docMk/>
            <pc:sldMasterMk cId="4184711923" sldId="2147483691"/>
            <pc:sldLayoutMk cId="3520610392" sldId="2147483715"/>
          </pc:sldLayoutMkLst>
          <pc:spChg chg="mod">
            <ac:chgData name="DeHart, Stephanie" userId="69486e51-f5a3-47fa-a1e8-d600d3da159f" providerId="ADAL" clId="{0E896B60-91F4-4636-AAA8-7ACFF1259BB7}" dt="2025-05-16T19:12:27.708" v="3854" actId="6549"/>
            <ac:spMkLst>
              <pc:docMk/>
              <pc:sldMasterMk cId="4184711923" sldId="2147483691"/>
              <pc:sldLayoutMk cId="3520610392" sldId="2147483715"/>
              <ac:spMk id="3" creationId="{DAB0BEB0-2264-4830-BAD7-379314D13CF7}"/>
            </ac:spMkLst>
          </pc:spChg>
        </pc:sldLayoutChg>
        <pc:sldLayoutChg chg="modSp mod">
          <pc:chgData name="DeHart, Stephanie" userId="69486e51-f5a3-47fa-a1e8-d600d3da159f" providerId="ADAL" clId="{0E896B60-91F4-4636-AAA8-7ACFF1259BB7}" dt="2025-05-16T19:12:29.670" v="3855" actId="6549"/>
          <pc:sldLayoutMkLst>
            <pc:docMk/>
            <pc:sldMasterMk cId="4184711923" sldId="2147483691"/>
            <pc:sldLayoutMk cId="1435977728" sldId="2147483716"/>
          </pc:sldLayoutMkLst>
          <pc:spChg chg="mod">
            <ac:chgData name="DeHart, Stephanie" userId="69486e51-f5a3-47fa-a1e8-d600d3da159f" providerId="ADAL" clId="{0E896B60-91F4-4636-AAA8-7ACFF1259BB7}" dt="2025-05-16T19:12:29.670" v="3855" actId="6549"/>
            <ac:spMkLst>
              <pc:docMk/>
              <pc:sldMasterMk cId="4184711923" sldId="2147483691"/>
              <pc:sldLayoutMk cId="1435977728" sldId="2147483716"/>
              <ac:spMk id="3" creationId="{DAB0BEB0-2264-4830-BAD7-379314D13CF7}"/>
            </ac:spMkLst>
          </pc:spChg>
        </pc:sldLayoutChg>
      </pc:sldMasterChg>
    </pc:docChg>
  </pc:docChgLst>
  <pc:docChgLst>
    <pc:chgData name="DeHart, Stephanie" userId="69486e51-f5a3-47fa-a1e8-d600d3da159f" providerId="ADAL" clId="{ACA791E3-B4B6-43C9-84BF-6FCC49CFF461}"/>
    <pc:docChg chg="undo custSel addSld delSld modSld">
      <pc:chgData name="DeHart, Stephanie" userId="69486e51-f5a3-47fa-a1e8-d600d3da159f" providerId="ADAL" clId="{ACA791E3-B4B6-43C9-84BF-6FCC49CFF461}" dt="2025-05-21T00:44:15.375" v="19" actId="478"/>
      <pc:docMkLst>
        <pc:docMk/>
      </pc:docMkLst>
      <pc:sldChg chg="modSp mod">
        <pc:chgData name="DeHart, Stephanie" userId="69486e51-f5a3-47fa-a1e8-d600d3da159f" providerId="ADAL" clId="{ACA791E3-B4B6-43C9-84BF-6FCC49CFF461}" dt="2025-05-21T00:41:22.798" v="5" actId="27636"/>
        <pc:sldMkLst>
          <pc:docMk/>
          <pc:sldMk cId="3670953071" sldId="393"/>
        </pc:sldMkLst>
        <pc:spChg chg="mod">
          <ac:chgData name="DeHart, Stephanie" userId="69486e51-f5a3-47fa-a1e8-d600d3da159f" providerId="ADAL" clId="{ACA791E3-B4B6-43C9-84BF-6FCC49CFF461}" dt="2025-05-21T00:41:22.798" v="5" actId="27636"/>
          <ac:spMkLst>
            <pc:docMk/>
            <pc:sldMk cId="3670953071" sldId="393"/>
            <ac:spMk id="3" creationId="{B334B91F-0B93-45EE-8F8C-5DEE2003C9E5}"/>
          </ac:spMkLst>
        </pc:spChg>
      </pc:sldChg>
      <pc:sldChg chg="modSp mod">
        <pc:chgData name="DeHart, Stephanie" userId="69486e51-f5a3-47fa-a1e8-d600d3da159f" providerId="ADAL" clId="{ACA791E3-B4B6-43C9-84BF-6FCC49CFF461}" dt="2025-05-21T00:41:22.816" v="6" actId="27636"/>
        <pc:sldMkLst>
          <pc:docMk/>
          <pc:sldMk cId="2067512556" sldId="404"/>
        </pc:sldMkLst>
        <pc:spChg chg="mod">
          <ac:chgData name="DeHart, Stephanie" userId="69486e51-f5a3-47fa-a1e8-d600d3da159f" providerId="ADAL" clId="{ACA791E3-B4B6-43C9-84BF-6FCC49CFF461}" dt="2025-05-21T00:41:22.816" v="6" actId="27636"/>
          <ac:spMkLst>
            <pc:docMk/>
            <pc:sldMk cId="2067512556" sldId="404"/>
            <ac:spMk id="3" creationId="{1C33BA8A-81AB-41E9-824F-E357664C556E}"/>
          </ac:spMkLst>
        </pc:spChg>
      </pc:sldChg>
      <pc:sldChg chg="del">
        <pc:chgData name="DeHart, Stephanie" userId="69486e51-f5a3-47fa-a1e8-d600d3da159f" providerId="ADAL" clId="{ACA791E3-B4B6-43C9-84BF-6FCC49CFF461}" dt="2025-05-21T00:43:04.029" v="18" actId="47"/>
        <pc:sldMkLst>
          <pc:docMk/>
          <pc:sldMk cId="1053945424" sldId="405"/>
        </pc:sldMkLst>
      </pc:sldChg>
      <pc:sldChg chg="addSp delSp modSp add del mod">
        <pc:chgData name="DeHart, Stephanie" userId="69486e51-f5a3-47fa-a1e8-d600d3da159f" providerId="ADAL" clId="{ACA791E3-B4B6-43C9-84BF-6FCC49CFF461}" dt="2025-05-21T00:44:15.375" v="19" actId="478"/>
        <pc:sldMkLst>
          <pc:docMk/>
          <pc:sldMk cId="1151827564" sldId="406"/>
        </pc:sldMkLst>
        <pc:spChg chg="add del mod">
          <ac:chgData name="DeHart, Stephanie" userId="69486e51-f5a3-47fa-a1e8-d600d3da159f" providerId="ADAL" clId="{ACA791E3-B4B6-43C9-84BF-6FCC49CFF461}" dt="2025-05-21T00:44:15.375" v="19" actId="478"/>
          <ac:spMkLst>
            <pc:docMk/>
            <pc:sldMk cId="1151827564" sldId="406"/>
            <ac:spMk id="5" creationId="{2747B2AE-23B5-4070-A558-E4FF0372730D}"/>
          </ac:spMkLst>
        </pc:spChg>
      </pc:sldChg>
    </pc:docChg>
  </pc:docChgLst>
  <pc:docChgLst>
    <pc:chgData name="Roycroft, Robert" userId="fd1cef24-2f83-469d-b996-d37d7794f4fa" providerId="ADAL" clId="{28616874-059E-40CC-9467-09233DD6AAD6}"/>
    <pc:docChg chg="custSel addSld delSld modSld">
      <pc:chgData name="Roycroft, Robert" userId="fd1cef24-2f83-469d-b996-d37d7794f4fa" providerId="ADAL" clId="{28616874-059E-40CC-9467-09233DD6AAD6}" dt="2025-05-20T19:52:57.269" v="11" actId="20577"/>
      <pc:docMkLst>
        <pc:docMk/>
      </pc:docMkLst>
      <pc:sldChg chg="del">
        <pc:chgData name="Roycroft, Robert" userId="fd1cef24-2f83-469d-b996-d37d7794f4fa" providerId="ADAL" clId="{28616874-059E-40CC-9467-09233DD6AAD6}" dt="2025-05-20T19:50:32.561" v="0" actId="47"/>
        <pc:sldMkLst>
          <pc:docMk/>
          <pc:sldMk cId="2336547760" sldId="375"/>
        </pc:sldMkLst>
      </pc:sldChg>
      <pc:sldChg chg="modSp mod">
        <pc:chgData name="Roycroft, Robert" userId="fd1cef24-2f83-469d-b996-d37d7794f4fa" providerId="ADAL" clId="{28616874-059E-40CC-9467-09233DD6AAD6}" dt="2025-05-20T19:52:15.611" v="2" actId="27636"/>
        <pc:sldMkLst>
          <pc:docMk/>
          <pc:sldMk cId="3670953071" sldId="393"/>
        </pc:sldMkLst>
        <pc:spChg chg="mod">
          <ac:chgData name="Roycroft, Robert" userId="fd1cef24-2f83-469d-b996-d37d7794f4fa" providerId="ADAL" clId="{28616874-059E-40CC-9467-09233DD6AAD6}" dt="2025-05-20T19:52:15.611" v="2" actId="27636"/>
          <ac:spMkLst>
            <pc:docMk/>
            <pc:sldMk cId="3670953071" sldId="393"/>
            <ac:spMk id="3" creationId="{B334B91F-0B93-45EE-8F8C-5DEE2003C9E5}"/>
          </ac:spMkLst>
        </pc:spChg>
      </pc:sldChg>
      <pc:sldChg chg="modSp mod">
        <pc:chgData name="Roycroft, Robert" userId="fd1cef24-2f83-469d-b996-d37d7794f4fa" providerId="ADAL" clId="{28616874-059E-40CC-9467-09233DD6AAD6}" dt="2025-05-20T19:52:15.640" v="3" actId="27636"/>
        <pc:sldMkLst>
          <pc:docMk/>
          <pc:sldMk cId="2067512556" sldId="404"/>
        </pc:sldMkLst>
        <pc:spChg chg="mod">
          <ac:chgData name="Roycroft, Robert" userId="fd1cef24-2f83-469d-b996-d37d7794f4fa" providerId="ADAL" clId="{28616874-059E-40CC-9467-09233DD6AAD6}" dt="2025-05-20T19:52:15.640" v="3" actId="27636"/>
          <ac:spMkLst>
            <pc:docMk/>
            <pc:sldMk cId="2067512556" sldId="404"/>
            <ac:spMk id="3" creationId="{1C33BA8A-81AB-41E9-824F-E357664C556E}"/>
          </ac:spMkLst>
        </pc:spChg>
      </pc:sldChg>
      <pc:sldChg chg="modSp add mod">
        <pc:chgData name="Roycroft, Robert" userId="fd1cef24-2f83-469d-b996-d37d7794f4fa" providerId="ADAL" clId="{28616874-059E-40CC-9467-09233DD6AAD6}" dt="2025-05-20T19:52:57.269" v="11" actId="20577"/>
        <pc:sldMkLst>
          <pc:docMk/>
          <pc:sldMk cId="1053945424" sldId="405"/>
        </pc:sldMkLst>
        <pc:spChg chg="mod">
          <ac:chgData name="Roycroft, Robert" userId="fd1cef24-2f83-469d-b996-d37d7794f4fa" providerId="ADAL" clId="{28616874-059E-40CC-9467-09233DD6AAD6}" dt="2025-05-20T19:52:57.269" v="11" actId="20577"/>
          <ac:spMkLst>
            <pc:docMk/>
            <pc:sldMk cId="1053945424" sldId="405"/>
            <ac:spMk id="4" creationId="{61F4E0AE-D44D-4086-B510-52849E29BE60}"/>
          </ac:spMkLst>
        </pc:spChg>
      </pc:sldChg>
    </pc:docChg>
  </pc:docChgLst>
  <pc:docChgLst>
    <pc:chgData name="Roycroft, Robert" userId="S::droycroft@vt.edu::fd1cef24-2f83-469d-b996-d37d7794f4fa" providerId="AD" clId="Web-{3B6DAFDE-0187-F21D-D956-B30C0DDDD15D}"/>
    <pc:docChg chg="modSld">
      <pc:chgData name="Roycroft, Robert" userId="S::droycroft@vt.edu::fd1cef24-2f83-469d-b996-d37d7794f4fa" providerId="AD" clId="Web-{3B6DAFDE-0187-F21D-D956-B30C0DDDD15D}" dt="2025-01-06T15:31:31.850" v="0" actId="1076"/>
      <pc:docMkLst>
        <pc:docMk/>
      </pc:docMkLst>
      <pc:sldChg chg="modSp">
        <pc:chgData name="Roycroft, Robert" userId="S::droycroft@vt.edu::fd1cef24-2f83-469d-b996-d37d7794f4fa" providerId="AD" clId="Web-{3B6DAFDE-0187-F21D-D956-B30C0DDDD15D}" dt="2025-01-06T15:31:31.850" v="0" actId="1076"/>
        <pc:sldMkLst>
          <pc:docMk/>
          <pc:sldMk cId="0" sldId="281"/>
        </pc:sldMkLst>
      </pc:sldChg>
    </pc:docChg>
  </pc:docChgLst>
  <pc:docChgLst>
    <pc:chgData name="Stone, Courtney" userId="S::ston2874@vt.edu::fb819c4b-4751-4124-bff8-aa54185e21dd" providerId="AD" clId="Web-{821A13BD-5788-ED77-0676-BE72EC2203E3}"/>
    <pc:docChg chg="modSld">
      <pc:chgData name="Stone, Courtney" userId="S::ston2874@vt.edu::fb819c4b-4751-4124-bff8-aa54185e21dd" providerId="AD" clId="Web-{821A13BD-5788-ED77-0676-BE72EC2203E3}" dt="2025-01-06T16:09:28.620" v="94"/>
      <pc:docMkLst>
        <pc:docMk/>
      </pc:docMkLst>
      <pc:sldChg chg="addSp delSp modSp addAnim delAnim modAnim">
        <pc:chgData name="Stone, Courtney" userId="S::ston2874@vt.edu::fb819c4b-4751-4124-bff8-aa54185e21dd" providerId="AD" clId="Web-{821A13BD-5788-ED77-0676-BE72EC2203E3}" dt="2025-01-06T16:09:28.620" v="94"/>
        <pc:sldMkLst>
          <pc:docMk/>
          <pc:sldMk cId="0" sldId="277"/>
        </pc:sldMkLst>
      </pc:sldChg>
    </pc:docChg>
  </pc:docChgLst>
  <pc:docChgLst>
    <pc:chgData name="DeHart, Stephanie" userId="69486e51-f5a3-47fa-a1e8-d600d3da159f" providerId="ADAL" clId="{E0DD6ADE-8A4D-40C2-A6A8-4FBA9E9AAC96}"/>
    <pc:docChg chg="undo custSel delSld modSld">
      <pc:chgData name="DeHart, Stephanie" userId="69486e51-f5a3-47fa-a1e8-d600d3da159f" providerId="ADAL" clId="{E0DD6ADE-8A4D-40C2-A6A8-4FBA9E9AAC96}" dt="2025-01-15T04:33:40.600" v="38" actId="47"/>
      <pc:docMkLst>
        <pc:docMk/>
      </pc:docMkLst>
      <pc:sldChg chg="del mod modShow">
        <pc:chgData name="DeHart, Stephanie" userId="69486e51-f5a3-47fa-a1e8-d600d3da159f" providerId="ADAL" clId="{E0DD6ADE-8A4D-40C2-A6A8-4FBA9E9AAC96}" dt="2025-01-15T04:33:39.209" v="37" actId="47"/>
        <pc:sldMkLst>
          <pc:docMk/>
          <pc:sldMk cId="0" sldId="257"/>
        </pc:sldMkLst>
      </pc:sldChg>
      <pc:sldChg chg="del mod modShow">
        <pc:chgData name="DeHart, Stephanie" userId="69486e51-f5a3-47fa-a1e8-d600d3da159f" providerId="ADAL" clId="{E0DD6ADE-8A4D-40C2-A6A8-4FBA9E9AAC96}" dt="2025-01-15T04:33:40.600" v="38" actId="47"/>
        <pc:sldMkLst>
          <pc:docMk/>
          <pc:sldMk cId="0" sldId="258"/>
        </pc:sldMkLst>
      </pc:sldChg>
      <pc:sldChg chg="modSp mod">
        <pc:chgData name="DeHart, Stephanie" userId="69486e51-f5a3-47fa-a1e8-d600d3da159f" providerId="ADAL" clId="{E0DD6ADE-8A4D-40C2-A6A8-4FBA9E9AAC96}" dt="2025-01-06T22:43:09.172" v="9" actId="5793"/>
        <pc:sldMkLst>
          <pc:docMk/>
          <pc:sldMk cId="0" sldId="268"/>
        </pc:sldMkLst>
      </pc:sldChg>
      <pc:sldChg chg="modSp mod">
        <pc:chgData name="DeHart, Stephanie" userId="69486e51-f5a3-47fa-a1e8-d600d3da159f" providerId="ADAL" clId="{E0DD6ADE-8A4D-40C2-A6A8-4FBA9E9AAC96}" dt="2025-01-06T22:43:36.785" v="18" actId="20577"/>
        <pc:sldMkLst>
          <pc:docMk/>
          <pc:sldMk cId="0" sldId="269"/>
        </pc:sldMkLst>
      </pc:sldChg>
      <pc:sldChg chg="modSp mod">
        <pc:chgData name="DeHart, Stephanie" userId="69486e51-f5a3-47fa-a1e8-d600d3da159f" providerId="ADAL" clId="{E0DD6ADE-8A4D-40C2-A6A8-4FBA9E9AAC96}" dt="2025-01-06T22:43:55.166" v="23" actId="20577"/>
        <pc:sldMkLst>
          <pc:docMk/>
          <pc:sldMk cId="0" sldId="273"/>
        </pc:sldMkLst>
      </pc:sldChg>
      <pc:sldChg chg="delSp mod">
        <pc:chgData name="DeHart, Stephanie" userId="69486e51-f5a3-47fa-a1e8-d600d3da159f" providerId="ADAL" clId="{E0DD6ADE-8A4D-40C2-A6A8-4FBA9E9AAC96}" dt="2025-01-06T22:44:10.790" v="24" actId="478"/>
        <pc:sldMkLst>
          <pc:docMk/>
          <pc:sldMk cId="0" sldId="276"/>
        </pc:sldMkLst>
      </pc:sldChg>
      <pc:sldChg chg="modSp mod">
        <pc:chgData name="DeHart, Stephanie" userId="69486e51-f5a3-47fa-a1e8-d600d3da159f" providerId="ADAL" clId="{E0DD6ADE-8A4D-40C2-A6A8-4FBA9E9AAC96}" dt="2025-01-15T04:33:24.910" v="36" actId="20577"/>
        <pc:sldMkLst>
          <pc:docMk/>
          <pc:sldMk cId="0" sldId="289"/>
        </pc:sldMkLst>
      </pc:sldChg>
      <pc:sldChg chg="modSp mod">
        <pc:chgData name="DeHart, Stephanie" userId="69486e51-f5a3-47fa-a1e8-d600d3da159f" providerId="ADAL" clId="{E0DD6ADE-8A4D-40C2-A6A8-4FBA9E9AAC96}" dt="2025-01-15T04:33:18.078" v="31" actId="20577"/>
        <pc:sldMkLst>
          <pc:docMk/>
          <pc:sldMk cId="1320079291" sldId="379"/>
        </pc:sldMkLst>
      </pc:sldChg>
    </pc:docChg>
  </pc:docChgLst>
  <pc:docChgLst>
    <pc:chgData name="DeHart, Stephanie" userId="69486e51-f5a3-47fa-a1e8-d600d3da159f" providerId="ADAL" clId="{3EB1358A-20DD-43A0-816F-8FDE674280F8}"/>
    <pc:docChg chg="undo redo custSel addSld delSld modSld modMainMaster">
      <pc:chgData name="DeHart, Stephanie" userId="69486e51-f5a3-47fa-a1e8-d600d3da159f" providerId="ADAL" clId="{3EB1358A-20DD-43A0-816F-8FDE674280F8}" dt="2025-05-13T21:32:37.335" v="454" actId="20577"/>
      <pc:docMkLst>
        <pc:docMk/>
      </pc:docMkLst>
      <pc:sldChg chg="modSp del">
        <pc:chgData name="DeHart, Stephanie" userId="69486e51-f5a3-47fa-a1e8-d600d3da159f" providerId="ADAL" clId="{3EB1358A-20DD-43A0-816F-8FDE674280F8}" dt="2025-05-13T21:31:19.190" v="393" actId="47"/>
        <pc:sldMkLst>
          <pc:docMk/>
          <pc:sldMk cId="0" sldId="256"/>
        </pc:sldMkLst>
      </pc:sldChg>
      <pc:sldChg chg="modSp mod modClrScheme chgLayout">
        <pc:chgData name="DeHart, Stephanie" userId="69486e51-f5a3-47fa-a1e8-d600d3da159f" providerId="ADAL" clId="{3EB1358A-20DD-43A0-816F-8FDE674280F8}" dt="2025-05-13T21:32:37.335" v="454" actId="20577"/>
        <pc:sldMkLst>
          <pc:docMk/>
          <pc:sldMk cId="0" sldId="259"/>
        </pc:sldMkLst>
        <pc:spChg chg="mod ord">
          <ac:chgData name="DeHart, Stephanie" userId="69486e51-f5a3-47fa-a1e8-d600d3da159f" providerId="ADAL" clId="{3EB1358A-20DD-43A0-816F-8FDE674280F8}" dt="2025-05-13T21:32:28.685" v="451" actId="20577"/>
          <ac:spMkLst>
            <pc:docMk/>
            <pc:sldMk cId="0" sldId="259"/>
            <ac:spMk id="308" creationId="{00000000-0000-0000-0000-000000000000}"/>
          </ac:spMkLst>
        </pc:spChg>
        <pc:spChg chg="mod ord">
          <ac:chgData name="DeHart, Stephanie" userId="69486e51-f5a3-47fa-a1e8-d600d3da159f" providerId="ADAL" clId="{3EB1358A-20DD-43A0-816F-8FDE674280F8}" dt="2025-05-13T21:32:37.335" v="454" actId="20577"/>
          <ac:spMkLst>
            <pc:docMk/>
            <pc:sldMk cId="0" sldId="259"/>
            <ac:spMk id="309" creationId="{00000000-0000-0000-0000-000000000000}"/>
          </ac:spMkLst>
        </pc:spChg>
        <pc:spChg chg="mod ord">
          <ac:chgData name="DeHart, Stephanie" userId="69486e51-f5a3-47fa-a1e8-d600d3da159f" providerId="ADAL" clId="{3EB1358A-20DD-43A0-816F-8FDE674280F8}" dt="2025-05-13T21:32:15.311" v="401" actId="2711"/>
          <ac:spMkLst>
            <pc:docMk/>
            <pc:sldMk cId="0" sldId="259"/>
            <ac:spMk id="310" creationId="{00000000-0000-0000-0000-000000000000}"/>
          </ac:spMkLst>
        </pc:spChg>
      </pc:sldChg>
      <pc:sldChg chg="modSp">
        <pc:chgData name="DeHart, Stephanie" userId="69486e51-f5a3-47fa-a1e8-d600d3da159f" providerId="ADAL" clId="{3EB1358A-20DD-43A0-816F-8FDE674280F8}" dt="2025-05-13T21:22:37.017" v="3"/>
        <pc:sldMkLst>
          <pc:docMk/>
          <pc:sldMk cId="0" sldId="260"/>
        </pc:sldMkLst>
      </pc:sldChg>
      <pc:sldChg chg="modSp">
        <pc:chgData name="DeHart, Stephanie" userId="69486e51-f5a3-47fa-a1e8-d600d3da159f" providerId="ADAL" clId="{3EB1358A-20DD-43A0-816F-8FDE674280F8}" dt="2025-05-13T21:22:37.017" v="3"/>
        <pc:sldMkLst>
          <pc:docMk/>
          <pc:sldMk cId="0" sldId="261"/>
        </pc:sldMkLst>
      </pc:sldChg>
      <pc:sldChg chg="modSp">
        <pc:chgData name="DeHart, Stephanie" userId="69486e51-f5a3-47fa-a1e8-d600d3da159f" providerId="ADAL" clId="{3EB1358A-20DD-43A0-816F-8FDE674280F8}" dt="2025-05-13T21:22:37.017" v="3"/>
        <pc:sldMkLst>
          <pc:docMk/>
          <pc:sldMk cId="0" sldId="263"/>
        </pc:sldMkLst>
        <pc:spChg chg="mod">
          <ac:chgData name="DeHart, Stephanie" userId="69486e51-f5a3-47fa-a1e8-d600d3da159f" providerId="ADAL" clId="{3EB1358A-20DD-43A0-816F-8FDE674280F8}" dt="2025-05-13T21:22:37.017" v="3"/>
          <ac:spMkLst>
            <pc:docMk/>
            <pc:sldMk cId="0" sldId="263"/>
            <ac:spMk id="3" creationId="{FD7950ED-1D74-DB5A-6079-9C5AE438F53E}"/>
          </ac:spMkLst>
        </pc:spChg>
        <pc:spChg chg="mod">
          <ac:chgData name="DeHart, Stephanie" userId="69486e51-f5a3-47fa-a1e8-d600d3da159f" providerId="ADAL" clId="{3EB1358A-20DD-43A0-816F-8FDE674280F8}" dt="2025-05-13T21:22:37.017" v="3"/>
          <ac:spMkLst>
            <pc:docMk/>
            <pc:sldMk cId="0" sldId="263"/>
            <ac:spMk id="363" creationId="{00000000-0000-0000-0000-000000000000}"/>
          </ac:spMkLst>
        </pc:spChg>
      </pc:sldChg>
      <pc:sldChg chg="modSp">
        <pc:chgData name="DeHart, Stephanie" userId="69486e51-f5a3-47fa-a1e8-d600d3da159f" providerId="ADAL" clId="{3EB1358A-20DD-43A0-816F-8FDE674280F8}" dt="2025-05-13T21:22:37.017" v="3"/>
        <pc:sldMkLst>
          <pc:docMk/>
          <pc:sldMk cId="0" sldId="265"/>
        </pc:sldMkLst>
      </pc:sldChg>
      <pc:sldChg chg="modSp">
        <pc:chgData name="DeHart, Stephanie" userId="69486e51-f5a3-47fa-a1e8-d600d3da159f" providerId="ADAL" clId="{3EB1358A-20DD-43A0-816F-8FDE674280F8}" dt="2025-05-13T21:22:37.017" v="3"/>
        <pc:sldMkLst>
          <pc:docMk/>
          <pc:sldMk cId="0" sldId="266"/>
        </pc:sldMkLst>
      </pc:sldChg>
      <pc:sldChg chg="modSp">
        <pc:chgData name="DeHart, Stephanie" userId="69486e51-f5a3-47fa-a1e8-d600d3da159f" providerId="ADAL" clId="{3EB1358A-20DD-43A0-816F-8FDE674280F8}" dt="2025-05-13T21:22:37.017" v="3"/>
        <pc:sldMkLst>
          <pc:docMk/>
          <pc:sldMk cId="0" sldId="268"/>
        </pc:sldMkLst>
        <pc:spChg chg="mod">
          <ac:chgData name="DeHart, Stephanie" userId="69486e51-f5a3-47fa-a1e8-d600d3da159f" providerId="ADAL" clId="{3EB1358A-20DD-43A0-816F-8FDE674280F8}" dt="2025-05-13T21:22:37.017" v="3"/>
          <ac:spMkLst>
            <pc:docMk/>
            <pc:sldMk cId="0" sldId="268"/>
            <ac:spMk id="3" creationId="{D1571E0F-F95E-7306-AB50-79E50283E828}"/>
          </ac:spMkLst>
        </pc:spChg>
        <pc:spChg chg="mod">
          <ac:chgData name="DeHart, Stephanie" userId="69486e51-f5a3-47fa-a1e8-d600d3da159f" providerId="ADAL" clId="{3EB1358A-20DD-43A0-816F-8FDE674280F8}" dt="2025-05-13T21:22:37.017" v="3"/>
          <ac:spMkLst>
            <pc:docMk/>
            <pc:sldMk cId="0" sldId="268"/>
            <ac:spMk id="467" creationId="{00000000-0000-0000-0000-000000000000}"/>
          </ac:spMkLst>
        </pc:spChg>
      </pc:sldChg>
      <pc:sldChg chg="modSp">
        <pc:chgData name="DeHart, Stephanie" userId="69486e51-f5a3-47fa-a1e8-d600d3da159f" providerId="ADAL" clId="{3EB1358A-20DD-43A0-816F-8FDE674280F8}" dt="2025-05-13T21:22:37.017" v="3"/>
        <pc:sldMkLst>
          <pc:docMk/>
          <pc:sldMk cId="0" sldId="269"/>
        </pc:sldMkLst>
      </pc:sldChg>
      <pc:sldChg chg="modSp">
        <pc:chgData name="DeHart, Stephanie" userId="69486e51-f5a3-47fa-a1e8-d600d3da159f" providerId="ADAL" clId="{3EB1358A-20DD-43A0-816F-8FDE674280F8}" dt="2025-05-13T21:22:37.017" v="3"/>
        <pc:sldMkLst>
          <pc:docMk/>
          <pc:sldMk cId="0" sldId="270"/>
        </pc:sldMkLst>
      </pc:sldChg>
      <pc:sldChg chg="modSp">
        <pc:chgData name="DeHart, Stephanie" userId="69486e51-f5a3-47fa-a1e8-d600d3da159f" providerId="ADAL" clId="{3EB1358A-20DD-43A0-816F-8FDE674280F8}" dt="2025-05-13T21:22:37.017" v="3"/>
        <pc:sldMkLst>
          <pc:docMk/>
          <pc:sldMk cId="0" sldId="272"/>
        </pc:sldMkLst>
        <pc:spChg chg="mod">
          <ac:chgData name="DeHart, Stephanie" userId="69486e51-f5a3-47fa-a1e8-d600d3da159f" providerId="ADAL" clId="{3EB1358A-20DD-43A0-816F-8FDE674280F8}" dt="2025-05-13T21:22:37.017" v="3"/>
          <ac:spMkLst>
            <pc:docMk/>
            <pc:sldMk cId="0" sldId="272"/>
            <ac:spMk id="3" creationId="{D7FF6075-752B-45B9-A6EB-32195CD56BAF}"/>
          </ac:spMkLst>
        </pc:spChg>
        <pc:spChg chg="mod">
          <ac:chgData name="DeHart, Stephanie" userId="69486e51-f5a3-47fa-a1e8-d600d3da159f" providerId="ADAL" clId="{3EB1358A-20DD-43A0-816F-8FDE674280F8}" dt="2025-05-13T21:22:37.017" v="3"/>
          <ac:spMkLst>
            <pc:docMk/>
            <pc:sldMk cId="0" sldId="272"/>
            <ac:spMk id="564" creationId="{00000000-0000-0000-0000-000000000000}"/>
          </ac:spMkLst>
        </pc:spChg>
      </pc:sldChg>
      <pc:sldChg chg="modSp">
        <pc:chgData name="DeHart, Stephanie" userId="69486e51-f5a3-47fa-a1e8-d600d3da159f" providerId="ADAL" clId="{3EB1358A-20DD-43A0-816F-8FDE674280F8}" dt="2025-05-13T21:22:37.017" v="3"/>
        <pc:sldMkLst>
          <pc:docMk/>
          <pc:sldMk cId="0" sldId="273"/>
        </pc:sldMkLst>
        <pc:spChg chg="mod">
          <ac:chgData name="DeHart, Stephanie" userId="69486e51-f5a3-47fa-a1e8-d600d3da159f" providerId="ADAL" clId="{3EB1358A-20DD-43A0-816F-8FDE674280F8}" dt="2025-05-13T21:22:37.017" v="3"/>
          <ac:spMkLst>
            <pc:docMk/>
            <pc:sldMk cId="0" sldId="273"/>
            <ac:spMk id="3" creationId="{3FDE9EE3-DA13-EAFF-2BB1-7CE815C93A84}"/>
          </ac:spMkLst>
        </pc:spChg>
        <pc:spChg chg="mod">
          <ac:chgData name="DeHart, Stephanie" userId="69486e51-f5a3-47fa-a1e8-d600d3da159f" providerId="ADAL" clId="{3EB1358A-20DD-43A0-816F-8FDE674280F8}" dt="2025-05-13T21:22:37.017" v="3"/>
          <ac:spMkLst>
            <pc:docMk/>
            <pc:sldMk cId="0" sldId="273"/>
            <ac:spMk id="599" creationId="{00000000-0000-0000-0000-000000000000}"/>
          </ac:spMkLst>
        </pc:spChg>
      </pc:sldChg>
      <pc:sldChg chg="modSp">
        <pc:chgData name="DeHart, Stephanie" userId="69486e51-f5a3-47fa-a1e8-d600d3da159f" providerId="ADAL" clId="{3EB1358A-20DD-43A0-816F-8FDE674280F8}" dt="2025-05-13T21:22:37.017" v="3"/>
        <pc:sldMkLst>
          <pc:docMk/>
          <pc:sldMk cId="0" sldId="274"/>
        </pc:sldMkLst>
        <pc:spChg chg="mod">
          <ac:chgData name="DeHart, Stephanie" userId="69486e51-f5a3-47fa-a1e8-d600d3da159f" providerId="ADAL" clId="{3EB1358A-20DD-43A0-816F-8FDE674280F8}" dt="2025-05-13T21:22:37.017" v="3"/>
          <ac:spMkLst>
            <pc:docMk/>
            <pc:sldMk cId="0" sldId="274"/>
            <ac:spMk id="3" creationId="{50D3F408-1607-FF60-04E3-FD9B9A9CA0F9}"/>
          </ac:spMkLst>
        </pc:spChg>
        <pc:spChg chg="mod">
          <ac:chgData name="DeHart, Stephanie" userId="69486e51-f5a3-47fa-a1e8-d600d3da159f" providerId="ADAL" clId="{3EB1358A-20DD-43A0-816F-8FDE674280F8}" dt="2025-05-13T21:22:37.017" v="3"/>
          <ac:spMkLst>
            <pc:docMk/>
            <pc:sldMk cId="0" sldId="274"/>
            <ac:spMk id="655" creationId="{00000000-0000-0000-0000-000000000000}"/>
          </ac:spMkLst>
        </pc:spChg>
      </pc:sldChg>
      <pc:sldChg chg="modSp">
        <pc:chgData name="DeHart, Stephanie" userId="69486e51-f5a3-47fa-a1e8-d600d3da159f" providerId="ADAL" clId="{3EB1358A-20DD-43A0-816F-8FDE674280F8}" dt="2025-05-13T21:22:37.017" v="3"/>
        <pc:sldMkLst>
          <pc:docMk/>
          <pc:sldMk cId="0" sldId="275"/>
        </pc:sldMkLst>
        <pc:spChg chg="mod">
          <ac:chgData name="DeHart, Stephanie" userId="69486e51-f5a3-47fa-a1e8-d600d3da159f" providerId="ADAL" clId="{3EB1358A-20DD-43A0-816F-8FDE674280F8}" dt="2025-05-13T21:22:37.017" v="3"/>
          <ac:spMkLst>
            <pc:docMk/>
            <pc:sldMk cId="0" sldId="275"/>
            <ac:spMk id="4" creationId="{31D87795-8B83-6F5E-A112-422B16FFA8A5}"/>
          </ac:spMkLst>
        </pc:spChg>
      </pc:sldChg>
      <pc:sldChg chg="modSp">
        <pc:chgData name="DeHart, Stephanie" userId="69486e51-f5a3-47fa-a1e8-d600d3da159f" providerId="ADAL" clId="{3EB1358A-20DD-43A0-816F-8FDE674280F8}" dt="2025-05-13T21:22:37.017" v="3"/>
        <pc:sldMkLst>
          <pc:docMk/>
          <pc:sldMk cId="0" sldId="276"/>
        </pc:sldMkLst>
        <pc:spChg chg="mod">
          <ac:chgData name="DeHart, Stephanie" userId="69486e51-f5a3-47fa-a1e8-d600d3da159f" providerId="ADAL" clId="{3EB1358A-20DD-43A0-816F-8FDE674280F8}" dt="2025-05-13T21:22:37.017" v="3"/>
          <ac:spMkLst>
            <pc:docMk/>
            <pc:sldMk cId="0" sldId="276"/>
            <ac:spMk id="3" creationId="{2D40981E-D2E0-B2E0-2D35-ECE5908AC70F}"/>
          </ac:spMkLst>
        </pc:spChg>
        <pc:spChg chg="mod">
          <ac:chgData name="DeHart, Stephanie" userId="69486e51-f5a3-47fa-a1e8-d600d3da159f" providerId="ADAL" clId="{3EB1358A-20DD-43A0-816F-8FDE674280F8}" dt="2025-05-13T21:22:37.017" v="3"/>
          <ac:spMkLst>
            <pc:docMk/>
            <pc:sldMk cId="0" sldId="276"/>
            <ac:spMk id="675" creationId="{00000000-0000-0000-0000-000000000000}"/>
          </ac:spMkLst>
        </pc:spChg>
      </pc:sldChg>
      <pc:sldChg chg="modSp">
        <pc:chgData name="DeHart, Stephanie" userId="69486e51-f5a3-47fa-a1e8-d600d3da159f" providerId="ADAL" clId="{3EB1358A-20DD-43A0-816F-8FDE674280F8}" dt="2025-05-13T21:22:37.017" v="3"/>
        <pc:sldMkLst>
          <pc:docMk/>
          <pc:sldMk cId="0" sldId="277"/>
        </pc:sldMkLst>
        <pc:spChg chg="mod">
          <ac:chgData name="DeHart, Stephanie" userId="69486e51-f5a3-47fa-a1e8-d600d3da159f" providerId="ADAL" clId="{3EB1358A-20DD-43A0-816F-8FDE674280F8}" dt="2025-05-13T21:22:37.017" v="3"/>
          <ac:spMkLst>
            <pc:docMk/>
            <pc:sldMk cId="0" sldId="277"/>
            <ac:spMk id="3" creationId="{0FA1C1B5-1FA1-7539-2142-037A7B21375F}"/>
          </ac:spMkLst>
        </pc:spChg>
        <pc:spChg chg="mod">
          <ac:chgData name="DeHart, Stephanie" userId="69486e51-f5a3-47fa-a1e8-d600d3da159f" providerId="ADAL" clId="{3EB1358A-20DD-43A0-816F-8FDE674280F8}" dt="2025-05-13T21:22:37.017" v="3"/>
          <ac:spMkLst>
            <pc:docMk/>
            <pc:sldMk cId="0" sldId="277"/>
            <ac:spMk id="691" creationId="{00000000-0000-0000-0000-000000000000}"/>
          </ac:spMkLst>
        </pc:spChg>
      </pc:sldChg>
      <pc:sldChg chg="modSp">
        <pc:chgData name="DeHart, Stephanie" userId="69486e51-f5a3-47fa-a1e8-d600d3da159f" providerId="ADAL" clId="{3EB1358A-20DD-43A0-816F-8FDE674280F8}" dt="2025-05-13T21:22:37.017" v="3"/>
        <pc:sldMkLst>
          <pc:docMk/>
          <pc:sldMk cId="0" sldId="279"/>
        </pc:sldMkLst>
        <pc:spChg chg="mod">
          <ac:chgData name="DeHart, Stephanie" userId="69486e51-f5a3-47fa-a1e8-d600d3da159f" providerId="ADAL" clId="{3EB1358A-20DD-43A0-816F-8FDE674280F8}" dt="2025-05-13T21:22:37.017" v="3"/>
          <ac:spMkLst>
            <pc:docMk/>
            <pc:sldMk cId="0" sldId="279"/>
            <ac:spMk id="3" creationId="{95D279B3-9DCB-F662-0921-1B16F5042C60}"/>
          </ac:spMkLst>
        </pc:spChg>
        <pc:spChg chg="mod">
          <ac:chgData name="DeHart, Stephanie" userId="69486e51-f5a3-47fa-a1e8-d600d3da159f" providerId="ADAL" clId="{3EB1358A-20DD-43A0-816F-8FDE674280F8}" dt="2025-05-13T21:22:37.017" v="3"/>
          <ac:spMkLst>
            <pc:docMk/>
            <pc:sldMk cId="0" sldId="279"/>
            <ac:spMk id="735" creationId="{00000000-0000-0000-0000-000000000000}"/>
          </ac:spMkLst>
        </pc:spChg>
      </pc:sldChg>
      <pc:sldChg chg="modSp">
        <pc:chgData name="DeHart, Stephanie" userId="69486e51-f5a3-47fa-a1e8-d600d3da159f" providerId="ADAL" clId="{3EB1358A-20DD-43A0-816F-8FDE674280F8}" dt="2025-05-13T21:22:37.017" v="3"/>
        <pc:sldMkLst>
          <pc:docMk/>
          <pc:sldMk cId="0" sldId="280"/>
        </pc:sldMkLst>
        <pc:spChg chg="mod">
          <ac:chgData name="DeHart, Stephanie" userId="69486e51-f5a3-47fa-a1e8-d600d3da159f" providerId="ADAL" clId="{3EB1358A-20DD-43A0-816F-8FDE674280F8}" dt="2025-05-13T21:22:37.017" v="3"/>
          <ac:spMkLst>
            <pc:docMk/>
            <pc:sldMk cId="0" sldId="280"/>
            <ac:spMk id="3" creationId="{49B6248E-9F4F-7E05-1F1B-FB51C9F44D00}"/>
          </ac:spMkLst>
        </pc:spChg>
        <pc:spChg chg="mod">
          <ac:chgData name="DeHart, Stephanie" userId="69486e51-f5a3-47fa-a1e8-d600d3da159f" providerId="ADAL" clId="{3EB1358A-20DD-43A0-816F-8FDE674280F8}" dt="2025-05-13T21:22:37.017" v="3"/>
          <ac:spMkLst>
            <pc:docMk/>
            <pc:sldMk cId="0" sldId="280"/>
            <ac:spMk id="742" creationId="{00000000-0000-0000-0000-000000000000}"/>
          </ac:spMkLst>
        </pc:spChg>
      </pc:sldChg>
      <pc:sldChg chg="modSp">
        <pc:chgData name="DeHart, Stephanie" userId="69486e51-f5a3-47fa-a1e8-d600d3da159f" providerId="ADAL" clId="{3EB1358A-20DD-43A0-816F-8FDE674280F8}" dt="2025-05-13T21:22:37.017" v="3"/>
        <pc:sldMkLst>
          <pc:docMk/>
          <pc:sldMk cId="0" sldId="281"/>
        </pc:sldMkLst>
        <pc:spChg chg="mod">
          <ac:chgData name="DeHart, Stephanie" userId="69486e51-f5a3-47fa-a1e8-d600d3da159f" providerId="ADAL" clId="{3EB1358A-20DD-43A0-816F-8FDE674280F8}" dt="2025-05-13T21:22:37.017" v="3"/>
          <ac:spMkLst>
            <pc:docMk/>
            <pc:sldMk cId="0" sldId="281"/>
            <ac:spMk id="2" creationId="{455ABEED-A7CF-0ED8-33C8-AE53EA27D162}"/>
          </ac:spMkLst>
        </pc:spChg>
        <pc:spChg chg="mod">
          <ac:chgData name="DeHart, Stephanie" userId="69486e51-f5a3-47fa-a1e8-d600d3da159f" providerId="ADAL" clId="{3EB1358A-20DD-43A0-816F-8FDE674280F8}" dt="2025-05-13T21:22:37.017" v="3"/>
          <ac:spMkLst>
            <pc:docMk/>
            <pc:sldMk cId="0" sldId="281"/>
            <ac:spMk id="4" creationId="{214C0907-5604-ACF2-E95D-75E9B1088B62}"/>
          </ac:spMkLst>
        </pc:spChg>
      </pc:sldChg>
      <pc:sldChg chg="modSp">
        <pc:chgData name="DeHart, Stephanie" userId="69486e51-f5a3-47fa-a1e8-d600d3da159f" providerId="ADAL" clId="{3EB1358A-20DD-43A0-816F-8FDE674280F8}" dt="2025-05-13T21:22:37.017" v="3"/>
        <pc:sldMkLst>
          <pc:docMk/>
          <pc:sldMk cId="0" sldId="282"/>
        </pc:sldMkLst>
        <pc:spChg chg="mod">
          <ac:chgData name="DeHart, Stephanie" userId="69486e51-f5a3-47fa-a1e8-d600d3da159f" providerId="ADAL" clId="{3EB1358A-20DD-43A0-816F-8FDE674280F8}" dt="2025-05-13T21:22:37.017" v="3"/>
          <ac:spMkLst>
            <pc:docMk/>
            <pc:sldMk cId="0" sldId="282"/>
            <ac:spMk id="3" creationId="{69583942-1A6A-D0B1-B39D-3D43F62C9CFE}"/>
          </ac:spMkLst>
        </pc:spChg>
        <pc:spChg chg="mod">
          <ac:chgData name="DeHart, Stephanie" userId="69486e51-f5a3-47fa-a1e8-d600d3da159f" providerId="ADAL" clId="{3EB1358A-20DD-43A0-816F-8FDE674280F8}" dt="2025-05-13T21:22:37.017" v="3"/>
          <ac:spMkLst>
            <pc:docMk/>
            <pc:sldMk cId="0" sldId="282"/>
            <ac:spMk id="855" creationId="{00000000-0000-0000-0000-000000000000}"/>
          </ac:spMkLst>
        </pc:spChg>
      </pc:sldChg>
      <pc:sldChg chg="modSp">
        <pc:chgData name="DeHart, Stephanie" userId="69486e51-f5a3-47fa-a1e8-d600d3da159f" providerId="ADAL" clId="{3EB1358A-20DD-43A0-816F-8FDE674280F8}" dt="2025-05-13T21:22:37.017" v="3"/>
        <pc:sldMkLst>
          <pc:docMk/>
          <pc:sldMk cId="0" sldId="283"/>
        </pc:sldMkLst>
      </pc:sldChg>
      <pc:sldChg chg="modSp">
        <pc:chgData name="DeHart, Stephanie" userId="69486e51-f5a3-47fa-a1e8-d600d3da159f" providerId="ADAL" clId="{3EB1358A-20DD-43A0-816F-8FDE674280F8}" dt="2025-05-13T21:22:37.017" v="3"/>
        <pc:sldMkLst>
          <pc:docMk/>
          <pc:sldMk cId="0" sldId="284"/>
        </pc:sldMkLst>
      </pc:sldChg>
      <pc:sldChg chg="modSp">
        <pc:chgData name="DeHart, Stephanie" userId="69486e51-f5a3-47fa-a1e8-d600d3da159f" providerId="ADAL" clId="{3EB1358A-20DD-43A0-816F-8FDE674280F8}" dt="2025-05-13T21:22:37.017" v="3"/>
        <pc:sldMkLst>
          <pc:docMk/>
          <pc:sldMk cId="0" sldId="285"/>
        </pc:sldMkLst>
        <pc:spChg chg="mod">
          <ac:chgData name="DeHart, Stephanie" userId="69486e51-f5a3-47fa-a1e8-d600d3da159f" providerId="ADAL" clId="{3EB1358A-20DD-43A0-816F-8FDE674280F8}" dt="2025-05-13T21:22:37.017" v="3"/>
          <ac:spMkLst>
            <pc:docMk/>
            <pc:sldMk cId="0" sldId="285"/>
            <ac:spMk id="3" creationId="{EC39A2EF-246E-39E1-DD0A-AF2A66A33A88}"/>
          </ac:spMkLst>
        </pc:spChg>
      </pc:sldChg>
      <pc:sldChg chg="modSp">
        <pc:chgData name="DeHart, Stephanie" userId="69486e51-f5a3-47fa-a1e8-d600d3da159f" providerId="ADAL" clId="{3EB1358A-20DD-43A0-816F-8FDE674280F8}" dt="2025-05-13T21:22:37.017" v="3"/>
        <pc:sldMkLst>
          <pc:docMk/>
          <pc:sldMk cId="0" sldId="289"/>
        </pc:sldMkLst>
        <pc:spChg chg="mod">
          <ac:chgData name="DeHart, Stephanie" userId="69486e51-f5a3-47fa-a1e8-d600d3da159f" providerId="ADAL" clId="{3EB1358A-20DD-43A0-816F-8FDE674280F8}" dt="2025-05-13T21:22:37.017" v="3"/>
          <ac:spMkLst>
            <pc:docMk/>
            <pc:sldMk cId="0" sldId="289"/>
            <ac:spMk id="3" creationId="{06859F01-A045-EB46-9C97-276E56BB1DFF}"/>
          </ac:spMkLst>
        </pc:spChg>
      </pc:sldChg>
      <pc:sldChg chg="modSp">
        <pc:chgData name="DeHart, Stephanie" userId="69486e51-f5a3-47fa-a1e8-d600d3da159f" providerId="ADAL" clId="{3EB1358A-20DD-43A0-816F-8FDE674280F8}" dt="2025-05-13T21:22:37.017" v="3"/>
        <pc:sldMkLst>
          <pc:docMk/>
          <pc:sldMk cId="0" sldId="290"/>
        </pc:sldMkLst>
        <pc:spChg chg="mod">
          <ac:chgData name="DeHart, Stephanie" userId="69486e51-f5a3-47fa-a1e8-d600d3da159f" providerId="ADAL" clId="{3EB1358A-20DD-43A0-816F-8FDE674280F8}" dt="2025-05-13T21:22:37.017" v="3"/>
          <ac:spMkLst>
            <pc:docMk/>
            <pc:sldMk cId="0" sldId="290"/>
            <ac:spMk id="3" creationId="{50396F50-9943-9CFB-21D7-FE3649784914}"/>
          </ac:spMkLst>
        </pc:spChg>
      </pc:sldChg>
      <pc:sldChg chg="modSp">
        <pc:chgData name="DeHart, Stephanie" userId="69486e51-f5a3-47fa-a1e8-d600d3da159f" providerId="ADAL" clId="{3EB1358A-20DD-43A0-816F-8FDE674280F8}" dt="2025-05-13T21:22:37.017" v="3"/>
        <pc:sldMkLst>
          <pc:docMk/>
          <pc:sldMk cId="0" sldId="291"/>
        </pc:sldMkLst>
        <pc:spChg chg="mod">
          <ac:chgData name="DeHart, Stephanie" userId="69486e51-f5a3-47fa-a1e8-d600d3da159f" providerId="ADAL" clId="{3EB1358A-20DD-43A0-816F-8FDE674280F8}" dt="2025-05-13T21:22:37.017" v="3"/>
          <ac:spMkLst>
            <pc:docMk/>
            <pc:sldMk cId="0" sldId="291"/>
            <ac:spMk id="3" creationId="{CA2F308D-E768-9B46-EA57-6EB047BCA61A}"/>
          </ac:spMkLst>
        </pc:spChg>
      </pc:sldChg>
      <pc:sldChg chg="modSp">
        <pc:chgData name="DeHart, Stephanie" userId="69486e51-f5a3-47fa-a1e8-d600d3da159f" providerId="ADAL" clId="{3EB1358A-20DD-43A0-816F-8FDE674280F8}" dt="2025-05-13T21:22:37.017" v="3"/>
        <pc:sldMkLst>
          <pc:docMk/>
          <pc:sldMk cId="3255049475" sldId="292"/>
        </pc:sldMkLst>
      </pc:sldChg>
      <pc:sldChg chg="modSp">
        <pc:chgData name="DeHart, Stephanie" userId="69486e51-f5a3-47fa-a1e8-d600d3da159f" providerId="ADAL" clId="{3EB1358A-20DD-43A0-816F-8FDE674280F8}" dt="2025-05-13T21:22:37.017" v="3"/>
        <pc:sldMkLst>
          <pc:docMk/>
          <pc:sldMk cId="3184307942" sldId="293"/>
        </pc:sldMkLst>
      </pc:sldChg>
      <pc:sldChg chg="modSp">
        <pc:chgData name="DeHart, Stephanie" userId="69486e51-f5a3-47fa-a1e8-d600d3da159f" providerId="ADAL" clId="{3EB1358A-20DD-43A0-816F-8FDE674280F8}" dt="2025-05-13T21:22:37.017" v="3"/>
        <pc:sldMkLst>
          <pc:docMk/>
          <pc:sldMk cId="1257269715" sldId="294"/>
        </pc:sldMkLst>
      </pc:sldChg>
      <pc:sldChg chg="modSp">
        <pc:chgData name="DeHart, Stephanie" userId="69486e51-f5a3-47fa-a1e8-d600d3da159f" providerId="ADAL" clId="{3EB1358A-20DD-43A0-816F-8FDE674280F8}" dt="2025-05-13T21:22:37.017" v="3"/>
        <pc:sldMkLst>
          <pc:docMk/>
          <pc:sldMk cId="982891533" sldId="295"/>
        </pc:sldMkLst>
      </pc:sldChg>
      <pc:sldChg chg="modSp">
        <pc:chgData name="DeHart, Stephanie" userId="69486e51-f5a3-47fa-a1e8-d600d3da159f" providerId="ADAL" clId="{3EB1358A-20DD-43A0-816F-8FDE674280F8}" dt="2025-05-13T21:22:37.017" v="3"/>
        <pc:sldMkLst>
          <pc:docMk/>
          <pc:sldMk cId="1672366642" sldId="296"/>
        </pc:sldMkLst>
      </pc:sldChg>
      <pc:sldChg chg="modSp">
        <pc:chgData name="DeHart, Stephanie" userId="69486e51-f5a3-47fa-a1e8-d600d3da159f" providerId="ADAL" clId="{3EB1358A-20DD-43A0-816F-8FDE674280F8}" dt="2025-05-13T21:22:37.017" v="3"/>
        <pc:sldMkLst>
          <pc:docMk/>
          <pc:sldMk cId="918958761" sldId="373"/>
        </pc:sldMkLst>
      </pc:sldChg>
      <pc:sldChg chg="modSp">
        <pc:chgData name="DeHart, Stephanie" userId="69486e51-f5a3-47fa-a1e8-d600d3da159f" providerId="ADAL" clId="{3EB1358A-20DD-43A0-816F-8FDE674280F8}" dt="2025-05-13T21:22:37.017" v="3"/>
        <pc:sldMkLst>
          <pc:docMk/>
          <pc:sldMk cId="3605082042" sldId="374"/>
        </pc:sldMkLst>
      </pc:sldChg>
      <pc:sldChg chg="modSp">
        <pc:chgData name="DeHart, Stephanie" userId="69486e51-f5a3-47fa-a1e8-d600d3da159f" providerId="ADAL" clId="{3EB1358A-20DD-43A0-816F-8FDE674280F8}" dt="2025-05-13T21:22:37.017" v="3"/>
        <pc:sldMkLst>
          <pc:docMk/>
          <pc:sldMk cId="1164590254" sldId="377"/>
        </pc:sldMkLst>
        <pc:spChg chg="mod">
          <ac:chgData name="DeHart, Stephanie" userId="69486e51-f5a3-47fa-a1e8-d600d3da159f" providerId="ADAL" clId="{3EB1358A-20DD-43A0-816F-8FDE674280F8}" dt="2025-05-13T21:22:37.017" v="3"/>
          <ac:spMkLst>
            <pc:docMk/>
            <pc:sldMk cId="1164590254" sldId="377"/>
            <ac:spMk id="3" creationId="{4FFDD4FB-78A7-F587-D39E-6A2C738C7DC3}"/>
          </ac:spMkLst>
        </pc:spChg>
      </pc:sldChg>
      <pc:sldChg chg="modSp">
        <pc:chgData name="DeHart, Stephanie" userId="69486e51-f5a3-47fa-a1e8-d600d3da159f" providerId="ADAL" clId="{3EB1358A-20DD-43A0-816F-8FDE674280F8}" dt="2025-05-13T21:22:37.017" v="3"/>
        <pc:sldMkLst>
          <pc:docMk/>
          <pc:sldMk cId="3545514959" sldId="378"/>
        </pc:sldMkLst>
        <pc:spChg chg="mod">
          <ac:chgData name="DeHart, Stephanie" userId="69486e51-f5a3-47fa-a1e8-d600d3da159f" providerId="ADAL" clId="{3EB1358A-20DD-43A0-816F-8FDE674280F8}" dt="2025-05-13T21:22:37.017" v="3"/>
          <ac:spMkLst>
            <pc:docMk/>
            <pc:sldMk cId="3545514959" sldId="378"/>
            <ac:spMk id="3" creationId="{4FFDD4FB-78A7-F587-D39E-6A2C738C7DC3}"/>
          </ac:spMkLst>
        </pc:spChg>
      </pc:sldChg>
      <pc:sldChg chg="modSp">
        <pc:chgData name="DeHart, Stephanie" userId="69486e51-f5a3-47fa-a1e8-d600d3da159f" providerId="ADAL" clId="{3EB1358A-20DD-43A0-816F-8FDE674280F8}" dt="2025-05-13T21:22:37.017" v="3"/>
        <pc:sldMkLst>
          <pc:docMk/>
          <pc:sldMk cId="1320079291" sldId="379"/>
        </pc:sldMkLst>
        <pc:spChg chg="mod">
          <ac:chgData name="DeHart, Stephanie" userId="69486e51-f5a3-47fa-a1e8-d600d3da159f" providerId="ADAL" clId="{3EB1358A-20DD-43A0-816F-8FDE674280F8}" dt="2025-05-13T21:22:37.017" v="3"/>
          <ac:spMkLst>
            <pc:docMk/>
            <pc:sldMk cId="1320079291" sldId="379"/>
            <ac:spMk id="3" creationId="{06859F01-A045-EB46-9C97-276E56BB1DFF}"/>
          </ac:spMkLst>
        </pc:spChg>
      </pc:sldChg>
      <pc:sldChg chg="modSp new mod">
        <pc:chgData name="DeHart, Stephanie" userId="69486e51-f5a3-47fa-a1e8-d600d3da159f" providerId="ADAL" clId="{3EB1358A-20DD-43A0-816F-8FDE674280F8}" dt="2025-05-13T21:31:16.947" v="392" actId="20577"/>
        <pc:sldMkLst>
          <pc:docMk/>
          <pc:sldMk cId="3200988396" sldId="380"/>
        </pc:sldMkLst>
        <pc:spChg chg="mod">
          <ac:chgData name="DeHart, Stephanie" userId="69486e51-f5a3-47fa-a1e8-d600d3da159f" providerId="ADAL" clId="{3EB1358A-20DD-43A0-816F-8FDE674280F8}" dt="2025-05-13T21:31:16.947" v="392" actId="20577"/>
          <ac:spMkLst>
            <pc:docMk/>
            <pc:sldMk cId="3200988396" sldId="380"/>
            <ac:spMk id="2" creationId="{4B00F92F-512B-46C5-B0CA-1DA250FA1E7E}"/>
          </ac:spMkLst>
        </pc:spChg>
      </pc:sldChg>
      <pc:sldMasterChg chg="modSp mod addSldLayout delSldLayout modSldLayout sldLayoutOrd">
        <pc:chgData name="DeHart, Stephanie" userId="69486e51-f5a3-47fa-a1e8-d600d3da159f" providerId="ADAL" clId="{3EB1358A-20DD-43A0-816F-8FDE674280F8}" dt="2025-05-13T21:31:19.190" v="393" actId="47"/>
        <pc:sldMasterMkLst>
          <pc:docMk/>
          <pc:sldMasterMk cId="4184711923" sldId="2147483691"/>
        </pc:sldMasterMkLst>
        <pc:spChg chg="mod">
          <ac:chgData name="DeHart, Stephanie" userId="69486e51-f5a3-47fa-a1e8-d600d3da159f" providerId="ADAL" clId="{3EB1358A-20DD-43A0-816F-8FDE674280F8}" dt="2025-05-13T21:24:57.282" v="21" actId="20577"/>
          <ac:spMkLst>
            <pc:docMk/>
            <pc:sldMasterMk cId="4184711923" sldId="2147483691"/>
            <ac:spMk id="5" creationId="{332C1DAF-B7B3-4CCB-B4B5-F571E947E252}"/>
          </ac:spMkLst>
        </pc:spChg>
        <pc:sldLayoutChg chg="modSp mod">
          <pc:chgData name="DeHart, Stephanie" userId="69486e51-f5a3-47fa-a1e8-d600d3da159f" providerId="ADAL" clId="{3EB1358A-20DD-43A0-816F-8FDE674280F8}" dt="2025-05-13T21:31:07.542" v="374" actId="6549"/>
          <pc:sldLayoutMkLst>
            <pc:docMk/>
            <pc:sldMasterMk cId="4184711923" sldId="2147483691"/>
            <pc:sldLayoutMk cId="544517948" sldId="2147483692"/>
          </pc:sldLayoutMkLst>
          <pc:spChg chg="mod">
            <ac:chgData name="DeHart, Stephanie" userId="69486e51-f5a3-47fa-a1e8-d600d3da159f" providerId="ADAL" clId="{3EB1358A-20DD-43A0-816F-8FDE674280F8}" dt="2025-05-13T21:31:07.542" v="374" actId="6549"/>
            <ac:spMkLst>
              <pc:docMk/>
              <pc:sldMasterMk cId="4184711923" sldId="2147483691"/>
              <pc:sldLayoutMk cId="544517948" sldId="2147483692"/>
              <ac:spMk id="2" creationId="{547370F1-DFB9-4723-B8B8-13DAE1FF4D23}"/>
            </ac:spMkLst>
          </pc:spChg>
        </pc:sldLayoutChg>
        <pc:sldLayoutChg chg="addSp delSp modSp mod">
          <pc:chgData name="DeHart, Stephanie" userId="69486e51-f5a3-47fa-a1e8-d600d3da159f" providerId="ADAL" clId="{3EB1358A-20DD-43A0-816F-8FDE674280F8}" dt="2025-05-13T21:29:47.028" v="335" actId="20577"/>
          <pc:sldLayoutMkLst>
            <pc:docMk/>
            <pc:sldMasterMk cId="4184711923" sldId="2147483691"/>
            <pc:sldLayoutMk cId="1495517853" sldId="2147483694"/>
          </pc:sldLayoutMkLst>
          <pc:spChg chg="mod">
            <ac:chgData name="DeHart, Stephanie" userId="69486e51-f5a3-47fa-a1e8-d600d3da159f" providerId="ADAL" clId="{3EB1358A-20DD-43A0-816F-8FDE674280F8}" dt="2025-05-13T21:25:06.657" v="22"/>
            <ac:spMkLst>
              <pc:docMk/>
              <pc:sldMasterMk cId="4184711923" sldId="2147483691"/>
              <pc:sldLayoutMk cId="1495517853" sldId="2147483694"/>
              <ac:spMk id="3" creationId="{DAB0BEB0-2264-4830-BAD7-379314D13CF7}"/>
            </ac:spMkLst>
          </pc:spChg>
          <pc:spChg chg="mod">
            <ac:chgData name="DeHart, Stephanie" userId="69486e51-f5a3-47fa-a1e8-d600d3da159f" providerId="ADAL" clId="{3EB1358A-20DD-43A0-816F-8FDE674280F8}" dt="2025-05-13T21:25:08.314" v="23"/>
            <ac:spMkLst>
              <pc:docMk/>
              <pc:sldMasterMk cId="4184711923" sldId="2147483691"/>
              <pc:sldLayoutMk cId="1495517853" sldId="2147483694"/>
              <ac:spMk id="5" creationId="{6B320BCB-0D36-4D46-8629-90BEFC6592E6}"/>
            </ac:spMkLst>
          </pc:spChg>
          <pc:spChg chg="mod">
            <ac:chgData name="DeHart, Stephanie" userId="69486e51-f5a3-47fa-a1e8-d600d3da159f" providerId="ADAL" clId="{3EB1358A-20DD-43A0-816F-8FDE674280F8}" dt="2025-05-13T21:29:40.929" v="324" actId="20577"/>
            <ac:spMkLst>
              <pc:docMk/>
              <pc:sldMasterMk cId="4184711923" sldId="2147483691"/>
              <pc:sldLayoutMk cId="1495517853" sldId="2147483694"/>
              <ac:spMk id="11" creationId="{755CA679-0D2B-45B6-83B0-7280FDB0ED6F}"/>
            </ac:spMkLst>
          </pc:spChg>
          <pc:spChg chg="mod">
            <ac:chgData name="DeHart, Stephanie" userId="69486e51-f5a3-47fa-a1e8-d600d3da159f" providerId="ADAL" clId="{3EB1358A-20DD-43A0-816F-8FDE674280F8}" dt="2025-05-13T21:29:47.028" v="335" actId="20577"/>
            <ac:spMkLst>
              <pc:docMk/>
              <pc:sldMasterMk cId="4184711923" sldId="2147483691"/>
              <pc:sldLayoutMk cId="1495517853" sldId="2147483694"/>
              <ac:spMk id="13" creationId="{5D72AE45-E77B-4962-B591-59C142BCF4AB}"/>
            </ac:spMkLst>
          </pc:spChg>
          <pc:spChg chg="mod">
            <ac:chgData name="DeHart, Stephanie" userId="69486e51-f5a3-47fa-a1e8-d600d3da159f" providerId="ADAL" clId="{3EB1358A-20DD-43A0-816F-8FDE674280F8}" dt="2025-05-13T21:29:30.257" v="298" actId="20577"/>
            <ac:spMkLst>
              <pc:docMk/>
              <pc:sldMasterMk cId="4184711923" sldId="2147483691"/>
              <pc:sldLayoutMk cId="1495517853" sldId="2147483694"/>
              <ac:spMk id="14" creationId="{9DE5F75A-FF9F-4E3C-BE15-19F8344E8DA9}"/>
            </ac:spMkLst>
          </pc:spChg>
          <pc:spChg chg="mod">
            <ac:chgData name="DeHart, Stephanie" userId="69486e51-f5a3-47fa-a1e8-d600d3da159f" providerId="ADAL" clId="{3EB1358A-20DD-43A0-816F-8FDE674280F8}" dt="2025-05-13T21:28:59.536" v="265" actId="20577"/>
            <ac:spMkLst>
              <pc:docMk/>
              <pc:sldMasterMk cId="4184711923" sldId="2147483691"/>
              <pc:sldLayoutMk cId="1495517853" sldId="2147483694"/>
              <ac:spMk id="15" creationId="{B664211F-F49E-4E67-8727-912EB3020255}"/>
            </ac:spMkLst>
          </pc:spChg>
          <pc:spChg chg="mod">
            <ac:chgData name="DeHart, Stephanie" userId="69486e51-f5a3-47fa-a1e8-d600d3da159f" providerId="ADAL" clId="{3EB1358A-20DD-43A0-816F-8FDE674280F8}" dt="2025-05-13T21:28:51.806" v="247" actId="20577"/>
            <ac:spMkLst>
              <pc:docMk/>
              <pc:sldMasterMk cId="4184711923" sldId="2147483691"/>
              <pc:sldLayoutMk cId="1495517853" sldId="2147483694"/>
              <ac:spMk id="16" creationId="{A7CC695E-2F13-4A26-B6ED-514C7258A851}"/>
            </ac:spMkLst>
          </pc:spChg>
          <pc:spChg chg="mod">
            <ac:chgData name="DeHart, Stephanie" userId="69486e51-f5a3-47fa-a1e8-d600d3da159f" providerId="ADAL" clId="{3EB1358A-20DD-43A0-816F-8FDE674280F8}" dt="2025-05-13T21:27:32.026" v="96" actId="12788"/>
            <ac:spMkLst>
              <pc:docMk/>
              <pc:sldMasterMk cId="4184711923" sldId="2147483691"/>
              <pc:sldLayoutMk cId="1495517853" sldId="2147483694"/>
              <ac:spMk id="19" creationId="{775C10C9-F96F-42FD-8817-ECEC0199CEA0}"/>
            </ac:spMkLst>
          </pc:spChg>
          <pc:spChg chg="mod">
            <ac:chgData name="DeHart, Stephanie" userId="69486e51-f5a3-47fa-a1e8-d600d3da159f" providerId="ADAL" clId="{3EB1358A-20DD-43A0-816F-8FDE674280F8}" dt="2025-05-13T21:27:58.068" v="185" actId="1038"/>
            <ac:spMkLst>
              <pc:docMk/>
              <pc:sldMasterMk cId="4184711923" sldId="2147483691"/>
              <pc:sldLayoutMk cId="1495517853" sldId="2147483694"/>
              <ac:spMk id="20" creationId="{2AA94654-8FB3-4CE4-8C3B-F5A5C85770EE}"/>
            </ac:spMkLst>
          </pc:spChg>
          <pc:spChg chg="mod">
            <ac:chgData name="DeHart, Stephanie" userId="69486e51-f5a3-47fa-a1e8-d600d3da159f" providerId="ADAL" clId="{3EB1358A-20DD-43A0-816F-8FDE674280F8}" dt="2025-05-13T21:28:33.652" v="237" actId="1037"/>
            <ac:spMkLst>
              <pc:docMk/>
              <pc:sldMasterMk cId="4184711923" sldId="2147483691"/>
              <pc:sldLayoutMk cId="1495517853" sldId="2147483694"/>
              <ac:spMk id="21" creationId="{49565877-56AB-4BF5-A453-4C2B68D03DFD}"/>
            </ac:spMkLst>
          </pc:spChg>
          <pc:spChg chg="mod">
            <ac:chgData name="DeHart, Stephanie" userId="69486e51-f5a3-47fa-a1e8-d600d3da159f" providerId="ADAL" clId="{3EB1358A-20DD-43A0-816F-8FDE674280F8}" dt="2025-05-13T21:28:17.048" v="225" actId="1037"/>
            <ac:spMkLst>
              <pc:docMk/>
              <pc:sldMasterMk cId="4184711923" sldId="2147483691"/>
              <pc:sldLayoutMk cId="1495517853" sldId="2147483694"/>
              <ac:spMk id="22" creationId="{48816B76-8354-4418-9FBF-B7878825F20E}"/>
            </ac:spMkLst>
          </pc:spChg>
          <pc:spChg chg="mod">
            <ac:chgData name="DeHart, Stephanie" userId="69486e51-f5a3-47fa-a1e8-d600d3da159f" providerId="ADAL" clId="{3EB1358A-20DD-43A0-816F-8FDE674280F8}" dt="2025-05-13T21:28:24.388" v="235" actId="1037"/>
            <ac:spMkLst>
              <pc:docMk/>
              <pc:sldMasterMk cId="4184711923" sldId="2147483691"/>
              <pc:sldLayoutMk cId="1495517853" sldId="2147483694"/>
              <ac:spMk id="23" creationId="{29C4C8F4-09AF-436B-AA53-EFA855A07173}"/>
            </ac:spMkLst>
          </pc:spChg>
        </pc:sldLayoutChg>
        <pc:sldLayoutChg chg="del">
          <pc:chgData name="DeHart, Stephanie" userId="69486e51-f5a3-47fa-a1e8-d600d3da159f" providerId="ADAL" clId="{3EB1358A-20DD-43A0-816F-8FDE674280F8}" dt="2025-05-13T21:30:00.676" v="337" actId="2696"/>
          <pc:sldLayoutMkLst>
            <pc:docMk/>
            <pc:sldMasterMk cId="4184711923" sldId="2147483691"/>
            <pc:sldLayoutMk cId="3218974449" sldId="2147483695"/>
          </pc:sldLayoutMkLst>
        </pc:sldLayoutChg>
        <pc:sldLayoutChg chg="del">
          <pc:chgData name="DeHart, Stephanie" userId="69486e51-f5a3-47fa-a1e8-d600d3da159f" providerId="ADAL" clId="{3EB1358A-20DD-43A0-816F-8FDE674280F8}" dt="2025-05-13T21:30:01.510" v="338" actId="2696"/>
          <pc:sldLayoutMkLst>
            <pc:docMk/>
            <pc:sldMasterMk cId="4184711923" sldId="2147483691"/>
            <pc:sldLayoutMk cId="3595334493" sldId="2147483696"/>
          </pc:sldLayoutMkLst>
        </pc:sldLayoutChg>
        <pc:sldLayoutChg chg="del">
          <pc:chgData name="DeHart, Stephanie" userId="69486e51-f5a3-47fa-a1e8-d600d3da159f" providerId="ADAL" clId="{3EB1358A-20DD-43A0-816F-8FDE674280F8}" dt="2025-05-13T21:30:02.157" v="339" actId="2696"/>
          <pc:sldLayoutMkLst>
            <pc:docMk/>
            <pc:sldMasterMk cId="4184711923" sldId="2147483691"/>
            <pc:sldLayoutMk cId="4150677501" sldId="2147483697"/>
          </pc:sldLayoutMkLst>
        </pc:sldLayoutChg>
        <pc:sldLayoutChg chg="del">
          <pc:chgData name="DeHart, Stephanie" userId="69486e51-f5a3-47fa-a1e8-d600d3da159f" providerId="ADAL" clId="{3EB1358A-20DD-43A0-816F-8FDE674280F8}" dt="2025-05-13T21:30:03.483" v="340" actId="2696"/>
          <pc:sldLayoutMkLst>
            <pc:docMk/>
            <pc:sldMasterMk cId="4184711923" sldId="2147483691"/>
            <pc:sldLayoutMk cId="526473372" sldId="2147483698"/>
          </pc:sldLayoutMkLst>
        </pc:sldLayoutChg>
        <pc:sldLayoutChg chg="del">
          <pc:chgData name="DeHart, Stephanie" userId="69486e51-f5a3-47fa-a1e8-d600d3da159f" providerId="ADAL" clId="{3EB1358A-20DD-43A0-816F-8FDE674280F8}" dt="2025-05-13T21:30:04.424" v="341" actId="2696"/>
          <pc:sldLayoutMkLst>
            <pc:docMk/>
            <pc:sldMasterMk cId="4184711923" sldId="2147483691"/>
            <pc:sldLayoutMk cId="3379437659" sldId="2147483699"/>
          </pc:sldLayoutMkLst>
        </pc:sldLayoutChg>
        <pc:sldLayoutChg chg="modSp del mod">
          <pc:chgData name="DeHart, Stephanie" userId="69486e51-f5a3-47fa-a1e8-d600d3da159f" providerId="ADAL" clId="{3EB1358A-20DD-43A0-816F-8FDE674280F8}" dt="2025-05-13T21:30:12.975" v="344" actId="2696"/>
          <pc:sldLayoutMkLst>
            <pc:docMk/>
            <pc:sldMasterMk cId="4184711923" sldId="2147483691"/>
            <pc:sldLayoutMk cId="57079549" sldId="2147483700"/>
          </pc:sldLayoutMkLst>
        </pc:sldLayoutChg>
        <pc:sldLayoutChg chg="modSp mod">
          <pc:chgData name="DeHart, Stephanie" userId="69486e51-f5a3-47fa-a1e8-d600d3da159f" providerId="ADAL" clId="{3EB1358A-20DD-43A0-816F-8FDE674280F8}" dt="2025-05-13T21:25:15.016" v="24"/>
          <pc:sldLayoutMkLst>
            <pc:docMk/>
            <pc:sldMasterMk cId="4184711923" sldId="2147483691"/>
            <pc:sldLayoutMk cId="3108923539" sldId="2147483701"/>
          </pc:sldLayoutMkLst>
          <pc:spChg chg="mod">
            <ac:chgData name="DeHart, Stephanie" userId="69486e51-f5a3-47fa-a1e8-d600d3da159f" providerId="ADAL" clId="{3EB1358A-20DD-43A0-816F-8FDE674280F8}" dt="2025-05-13T21:25:15.016" v="24"/>
            <ac:spMkLst>
              <pc:docMk/>
              <pc:sldMasterMk cId="4184711923" sldId="2147483691"/>
              <pc:sldLayoutMk cId="3108923539" sldId="2147483701"/>
              <ac:spMk id="6" creationId="{CC0C3E87-5695-445C-9BAA-AB58B0E3AB8E}"/>
            </ac:spMkLst>
          </pc:spChg>
        </pc:sldLayoutChg>
        <pc:sldLayoutChg chg="modSp mod">
          <pc:chgData name="DeHart, Stephanie" userId="69486e51-f5a3-47fa-a1e8-d600d3da159f" providerId="ADAL" clId="{3EB1358A-20DD-43A0-816F-8FDE674280F8}" dt="2025-05-13T21:25:17.495" v="25"/>
          <pc:sldLayoutMkLst>
            <pc:docMk/>
            <pc:sldMasterMk cId="4184711923" sldId="2147483691"/>
            <pc:sldLayoutMk cId="3698635837" sldId="2147483702"/>
          </pc:sldLayoutMkLst>
          <pc:spChg chg="mod">
            <ac:chgData name="DeHart, Stephanie" userId="69486e51-f5a3-47fa-a1e8-d600d3da159f" providerId="ADAL" clId="{3EB1358A-20DD-43A0-816F-8FDE674280F8}" dt="2025-05-13T21:25:17.495" v="25"/>
            <ac:spMkLst>
              <pc:docMk/>
              <pc:sldMasterMk cId="4184711923" sldId="2147483691"/>
              <pc:sldLayoutMk cId="3698635837" sldId="2147483702"/>
              <ac:spMk id="8" creationId="{16267A56-5B1E-4138-AFE4-DC2743105ED4}"/>
            </ac:spMkLst>
          </pc:spChg>
        </pc:sldLayoutChg>
        <pc:sldLayoutChg chg="modSp mod">
          <pc:chgData name="DeHart, Stephanie" userId="69486e51-f5a3-47fa-a1e8-d600d3da159f" providerId="ADAL" clId="{3EB1358A-20DD-43A0-816F-8FDE674280F8}" dt="2025-05-13T21:25:24.826" v="26"/>
          <pc:sldLayoutMkLst>
            <pc:docMk/>
            <pc:sldMasterMk cId="4184711923" sldId="2147483691"/>
            <pc:sldLayoutMk cId="3570060101" sldId="2147483703"/>
          </pc:sldLayoutMkLst>
          <pc:spChg chg="mod">
            <ac:chgData name="DeHart, Stephanie" userId="69486e51-f5a3-47fa-a1e8-d600d3da159f" providerId="ADAL" clId="{3EB1358A-20DD-43A0-816F-8FDE674280F8}" dt="2025-05-13T21:25:24.826" v="26"/>
            <ac:spMkLst>
              <pc:docMk/>
              <pc:sldMasterMk cId="4184711923" sldId="2147483691"/>
              <pc:sldLayoutMk cId="3570060101" sldId="2147483703"/>
              <ac:spMk id="4" creationId="{208168B5-AA0D-4129-B0C3-575E5C748ABC}"/>
            </ac:spMkLst>
          </pc:spChg>
        </pc:sldLayoutChg>
        <pc:sldLayoutChg chg="modSp mod">
          <pc:chgData name="DeHart, Stephanie" userId="69486e51-f5a3-47fa-a1e8-d600d3da159f" providerId="ADAL" clId="{3EB1358A-20DD-43A0-816F-8FDE674280F8}" dt="2025-05-13T21:25:27.226" v="27"/>
          <pc:sldLayoutMkLst>
            <pc:docMk/>
            <pc:sldMasterMk cId="4184711923" sldId="2147483691"/>
            <pc:sldLayoutMk cId="4046250989" sldId="2147483704"/>
          </pc:sldLayoutMkLst>
          <pc:spChg chg="mod">
            <ac:chgData name="DeHart, Stephanie" userId="69486e51-f5a3-47fa-a1e8-d600d3da159f" providerId="ADAL" clId="{3EB1358A-20DD-43A0-816F-8FDE674280F8}" dt="2025-05-13T21:25:27.226" v="27"/>
            <ac:spMkLst>
              <pc:docMk/>
              <pc:sldMasterMk cId="4184711923" sldId="2147483691"/>
              <pc:sldLayoutMk cId="4046250989" sldId="2147483704"/>
              <ac:spMk id="3" creationId="{F57F30D1-539C-4CFE-BE55-52E7001F6587}"/>
            </ac:spMkLst>
          </pc:spChg>
        </pc:sldLayoutChg>
        <pc:sldLayoutChg chg="modSp mod">
          <pc:chgData name="DeHart, Stephanie" userId="69486e51-f5a3-47fa-a1e8-d600d3da159f" providerId="ADAL" clId="{3EB1358A-20DD-43A0-816F-8FDE674280F8}" dt="2025-05-13T21:26:02.397" v="28"/>
          <pc:sldLayoutMkLst>
            <pc:docMk/>
            <pc:sldMasterMk cId="4184711923" sldId="2147483691"/>
            <pc:sldLayoutMk cId="1097357515" sldId="2147483705"/>
          </pc:sldLayoutMkLst>
          <pc:spChg chg="mod">
            <ac:chgData name="DeHart, Stephanie" userId="69486e51-f5a3-47fa-a1e8-d600d3da159f" providerId="ADAL" clId="{3EB1358A-20DD-43A0-816F-8FDE674280F8}" dt="2025-05-13T21:26:02.397" v="28"/>
            <ac:spMkLst>
              <pc:docMk/>
              <pc:sldMasterMk cId="4184711923" sldId="2147483691"/>
              <pc:sldLayoutMk cId="1097357515" sldId="2147483705"/>
              <ac:spMk id="6" creationId="{EAF1D527-9DAD-447F-BC17-9564C029B382}"/>
            </ac:spMkLst>
          </pc:spChg>
        </pc:sldLayoutChg>
        <pc:sldLayoutChg chg="modSp mod">
          <pc:chgData name="DeHart, Stephanie" userId="69486e51-f5a3-47fa-a1e8-d600d3da159f" providerId="ADAL" clId="{3EB1358A-20DD-43A0-816F-8FDE674280F8}" dt="2025-05-13T21:26:05.976" v="29"/>
          <pc:sldLayoutMkLst>
            <pc:docMk/>
            <pc:sldMasterMk cId="4184711923" sldId="2147483691"/>
            <pc:sldLayoutMk cId="1920968197" sldId="2147483706"/>
          </pc:sldLayoutMkLst>
          <pc:spChg chg="mod">
            <ac:chgData name="DeHart, Stephanie" userId="69486e51-f5a3-47fa-a1e8-d600d3da159f" providerId="ADAL" clId="{3EB1358A-20DD-43A0-816F-8FDE674280F8}" dt="2025-05-13T21:26:05.976" v="29"/>
            <ac:spMkLst>
              <pc:docMk/>
              <pc:sldMasterMk cId="4184711923" sldId="2147483691"/>
              <pc:sldLayoutMk cId="1920968197" sldId="2147483706"/>
              <ac:spMk id="6" creationId="{710C7CD0-7530-499C-8B67-E22F17195CDC}"/>
            </ac:spMkLst>
          </pc:spChg>
        </pc:sldLayoutChg>
        <pc:sldLayoutChg chg="modSp mod">
          <pc:chgData name="DeHart, Stephanie" userId="69486e51-f5a3-47fa-a1e8-d600d3da159f" providerId="ADAL" clId="{3EB1358A-20DD-43A0-816F-8FDE674280F8}" dt="2025-05-13T21:26:08.444" v="30"/>
          <pc:sldLayoutMkLst>
            <pc:docMk/>
            <pc:sldMasterMk cId="4184711923" sldId="2147483691"/>
            <pc:sldLayoutMk cId="3882842338" sldId="2147483707"/>
          </pc:sldLayoutMkLst>
          <pc:spChg chg="mod">
            <ac:chgData name="DeHart, Stephanie" userId="69486e51-f5a3-47fa-a1e8-d600d3da159f" providerId="ADAL" clId="{3EB1358A-20DD-43A0-816F-8FDE674280F8}" dt="2025-05-13T21:26:08.444" v="30"/>
            <ac:spMkLst>
              <pc:docMk/>
              <pc:sldMasterMk cId="4184711923" sldId="2147483691"/>
              <pc:sldLayoutMk cId="3882842338" sldId="2147483707"/>
              <ac:spMk id="5" creationId="{96735957-CA61-496E-957A-F675B83B177B}"/>
            </ac:spMkLst>
          </pc:spChg>
        </pc:sldLayoutChg>
        <pc:sldLayoutChg chg="modSp mod">
          <pc:chgData name="DeHart, Stephanie" userId="69486e51-f5a3-47fa-a1e8-d600d3da159f" providerId="ADAL" clId="{3EB1358A-20DD-43A0-816F-8FDE674280F8}" dt="2025-05-13T21:26:10.283" v="31"/>
          <pc:sldLayoutMkLst>
            <pc:docMk/>
            <pc:sldMasterMk cId="4184711923" sldId="2147483691"/>
            <pc:sldLayoutMk cId="3488793526" sldId="2147483708"/>
          </pc:sldLayoutMkLst>
          <pc:spChg chg="mod">
            <ac:chgData name="DeHart, Stephanie" userId="69486e51-f5a3-47fa-a1e8-d600d3da159f" providerId="ADAL" clId="{3EB1358A-20DD-43A0-816F-8FDE674280F8}" dt="2025-05-13T21:26:10.283" v="31"/>
            <ac:spMkLst>
              <pc:docMk/>
              <pc:sldMasterMk cId="4184711923" sldId="2147483691"/>
              <pc:sldLayoutMk cId="3488793526" sldId="2147483708"/>
              <ac:spMk id="5" creationId="{B32FA950-F7A6-4DC3-AE97-DCDB3D2912F8}"/>
            </ac:spMkLst>
          </pc:spChg>
        </pc:sldLayoutChg>
        <pc:sldLayoutChg chg="del">
          <pc:chgData name="DeHart, Stephanie" userId="69486e51-f5a3-47fa-a1e8-d600d3da159f" providerId="ADAL" clId="{3EB1358A-20DD-43A0-816F-8FDE674280F8}" dt="2025-05-13T21:31:19.190" v="393" actId="47"/>
          <pc:sldLayoutMkLst>
            <pc:docMk/>
            <pc:sldMasterMk cId="4184711923" sldId="2147483691"/>
            <pc:sldLayoutMk cId="3801392874" sldId="2147483709"/>
          </pc:sldLayoutMkLst>
        </pc:sldLayoutChg>
        <pc:sldLayoutChg chg="delSp">
          <pc:chgData name="DeHart, Stephanie" userId="69486e51-f5a3-47fa-a1e8-d600d3da159f" providerId="ADAL" clId="{3EB1358A-20DD-43A0-816F-8FDE674280F8}" dt="2025-05-13T21:22:37.017" v="3"/>
          <pc:sldLayoutMkLst>
            <pc:docMk/>
            <pc:sldMasterMk cId="4184711923" sldId="2147483691"/>
            <pc:sldLayoutMk cId="127401558" sldId="2147483711"/>
          </pc:sldLayoutMkLst>
        </pc:sldLayoutChg>
        <pc:sldLayoutChg chg="modSp add mod ord modTransition">
          <pc:chgData name="DeHart, Stephanie" userId="69486e51-f5a3-47fa-a1e8-d600d3da159f" providerId="ADAL" clId="{3EB1358A-20DD-43A0-816F-8FDE674280F8}" dt="2025-05-13T21:30:26.300" v="349" actId="20578"/>
          <pc:sldLayoutMkLst>
            <pc:docMk/>
            <pc:sldMasterMk cId="4184711923" sldId="2147483691"/>
            <pc:sldLayoutMk cId="1051505703" sldId="2147483712"/>
          </pc:sldLayoutMkLst>
          <pc:spChg chg="mod">
            <ac:chgData name="DeHart, Stephanie" userId="69486e51-f5a3-47fa-a1e8-d600d3da159f" providerId="ADAL" clId="{3EB1358A-20DD-43A0-816F-8FDE674280F8}" dt="2025-05-13T21:30:10.780" v="343" actId="207"/>
            <ac:spMkLst>
              <pc:docMk/>
              <pc:sldMasterMk cId="4184711923" sldId="2147483691"/>
              <pc:sldLayoutMk cId="1051505703" sldId="2147483712"/>
              <ac:spMk id="16" creationId="{A7CC695E-2F13-4A26-B6ED-514C7258A851}"/>
            </ac:spMkLst>
          </pc:spChg>
        </pc:sldLayoutChg>
        <pc:sldLayoutChg chg="modSp add mod modTransition">
          <pc:chgData name="DeHart, Stephanie" userId="69486e51-f5a3-47fa-a1e8-d600d3da159f" providerId="ADAL" clId="{3EB1358A-20DD-43A0-816F-8FDE674280F8}" dt="2025-05-13T21:30:29.370" v="350" actId="207"/>
          <pc:sldLayoutMkLst>
            <pc:docMk/>
            <pc:sldMasterMk cId="4184711923" sldId="2147483691"/>
            <pc:sldLayoutMk cId="3543462739" sldId="2147483713"/>
          </pc:sldLayoutMkLst>
          <pc:spChg chg="mod">
            <ac:chgData name="DeHart, Stephanie" userId="69486e51-f5a3-47fa-a1e8-d600d3da159f" providerId="ADAL" clId="{3EB1358A-20DD-43A0-816F-8FDE674280F8}" dt="2025-05-13T21:30:29.370" v="350" actId="207"/>
            <ac:spMkLst>
              <pc:docMk/>
              <pc:sldMasterMk cId="4184711923" sldId="2147483691"/>
              <pc:sldLayoutMk cId="3543462739" sldId="2147483713"/>
              <ac:spMk id="15" creationId="{B664211F-F49E-4E67-8727-912EB3020255}"/>
            </ac:spMkLst>
          </pc:spChg>
        </pc:sldLayoutChg>
        <pc:sldLayoutChg chg="modSp add mod modTransition">
          <pc:chgData name="DeHart, Stephanie" userId="69486e51-f5a3-47fa-a1e8-d600d3da159f" providerId="ADAL" clId="{3EB1358A-20DD-43A0-816F-8FDE674280F8}" dt="2025-05-13T21:30:31.905" v="351" actId="207"/>
          <pc:sldLayoutMkLst>
            <pc:docMk/>
            <pc:sldMasterMk cId="4184711923" sldId="2147483691"/>
            <pc:sldLayoutMk cId="578399136" sldId="2147483714"/>
          </pc:sldLayoutMkLst>
          <pc:spChg chg="mod">
            <ac:chgData name="DeHart, Stephanie" userId="69486e51-f5a3-47fa-a1e8-d600d3da159f" providerId="ADAL" clId="{3EB1358A-20DD-43A0-816F-8FDE674280F8}" dt="2025-05-13T21:30:31.905" v="351" actId="207"/>
            <ac:spMkLst>
              <pc:docMk/>
              <pc:sldMasterMk cId="4184711923" sldId="2147483691"/>
              <pc:sldLayoutMk cId="578399136" sldId="2147483714"/>
              <ac:spMk id="14" creationId="{9DE5F75A-FF9F-4E3C-BE15-19F8344E8DA9}"/>
            </ac:spMkLst>
          </pc:spChg>
        </pc:sldLayoutChg>
        <pc:sldLayoutChg chg="modSp add mod modTransition">
          <pc:chgData name="DeHart, Stephanie" userId="69486e51-f5a3-47fa-a1e8-d600d3da159f" providerId="ADAL" clId="{3EB1358A-20DD-43A0-816F-8FDE674280F8}" dt="2025-05-13T21:30:37.800" v="353" actId="207"/>
          <pc:sldLayoutMkLst>
            <pc:docMk/>
            <pc:sldMasterMk cId="4184711923" sldId="2147483691"/>
            <pc:sldLayoutMk cId="3520610392" sldId="2147483715"/>
          </pc:sldLayoutMkLst>
          <pc:spChg chg="mod">
            <ac:chgData name="DeHart, Stephanie" userId="69486e51-f5a3-47fa-a1e8-d600d3da159f" providerId="ADAL" clId="{3EB1358A-20DD-43A0-816F-8FDE674280F8}" dt="2025-05-13T21:30:37.800" v="353" actId="207"/>
            <ac:spMkLst>
              <pc:docMk/>
              <pc:sldMasterMk cId="4184711923" sldId="2147483691"/>
              <pc:sldLayoutMk cId="3520610392" sldId="2147483715"/>
              <ac:spMk id="11" creationId="{755CA679-0D2B-45B6-83B0-7280FDB0ED6F}"/>
            </ac:spMkLst>
          </pc:spChg>
        </pc:sldLayoutChg>
        <pc:sldLayoutChg chg="modSp add mod modTransition">
          <pc:chgData name="DeHart, Stephanie" userId="69486e51-f5a3-47fa-a1e8-d600d3da159f" providerId="ADAL" clId="{3EB1358A-20DD-43A0-816F-8FDE674280F8}" dt="2025-05-13T21:30:42.635" v="354" actId="207"/>
          <pc:sldLayoutMkLst>
            <pc:docMk/>
            <pc:sldMasterMk cId="4184711923" sldId="2147483691"/>
            <pc:sldLayoutMk cId="1435977728" sldId="2147483716"/>
          </pc:sldLayoutMkLst>
          <pc:spChg chg="mod">
            <ac:chgData name="DeHart, Stephanie" userId="69486e51-f5a3-47fa-a1e8-d600d3da159f" providerId="ADAL" clId="{3EB1358A-20DD-43A0-816F-8FDE674280F8}" dt="2025-05-13T21:30:42.635" v="354" actId="207"/>
            <ac:spMkLst>
              <pc:docMk/>
              <pc:sldMasterMk cId="4184711923" sldId="2147483691"/>
              <pc:sldLayoutMk cId="1435977728" sldId="2147483716"/>
              <ac:spMk id="13" creationId="{5D72AE45-E77B-4962-B591-59C142BCF4AB}"/>
            </ac:spMkLst>
          </pc:spChg>
        </pc:sldLayoutChg>
      </pc:sldMasterChg>
    </pc:docChg>
  </pc:docChgLst>
  <pc:docChgLst>
    <pc:chgData name="DeHart, Stephanie" userId="69486e51-f5a3-47fa-a1e8-d600d3da159f" providerId="ADAL" clId="{1D4BDAE4-D4F3-45CB-8E92-B6DEE489ADF0}"/>
    <pc:docChg chg="undo custSel addSld delSld modSld sldOrd modMainMaster">
      <pc:chgData name="DeHart, Stephanie" userId="69486e51-f5a3-47fa-a1e8-d600d3da159f" providerId="ADAL" clId="{1D4BDAE4-D4F3-45CB-8E92-B6DEE489ADF0}" dt="2025-05-13T22:32:31.710" v="1354" actId="20577"/>
      <pc:docMkLst>
        <pc:docMk/>
      </pc:docMkLst>
      <pc:sldChg chg="modSp add del mod">
        <pc:chgData name="DeHart, Stephanie" userId="69486e51-f5a3-47fa-a1e8-d600d3da159f" providerId="ADAL" clId="{1D4BDAE4-D4F3-45CB-8E92-B6DEE489ADF0}" dt="2025-05-13T22:23:19.207" v="1178" actId="47"/>
        <pc:sldMkLst>
          <pc:docMk/>
          <pc:sldMk cId="0" sldId="259"/>
        </pc:sldMkLst>
        <pc:spChg chg="mod">
          <ac:chgData name="DeHart, Stephanie" userId="69486e51-f5a3-47fa-a1e8-d600d3da159f" providerId="ADAL" clId="{1D4BDAE4-D4F3-45CB-8E92-B6DEE489ADF0}" dt="2025-05-13T21:34:48.862" v="4" actId="108"/>
          <ac:spMkLst>
            <pc:docMk/>
            <pc:sldMk cId="0" sldId="259"/>
            <ac:spMk id="309" creationId="{00000000-0000-0000-0000-000000000000}"/>
          </ac:spMkLst>
        </pc:spChg>
        <pc:spChg chg="mod">
          <ac:chgData name="DeHart, Stephanie" userId="69486e51-f5a3-47fa-a1e8-d600d3da159f" providerId="ADAL" clId="{1D4BDAE4-D4F3-45CB-8E92-B6DEE489ADF0}" dt="2025-05-13T21:56:45.060" v="371" actId="403"/>
          <ac:spMkLst>
            <pc:docMk/>
            <pc:sldMk cId="0" sldId="259"/>
            <ac:spMk id="310" creationId="{00000000-0000-0000-0000-000000000000}"/>
          </ac:spMkLst>
        </pc:spChg>
      </pc:sldChg>
      <pc:sldChg chg="addSp modSp del mod">
        <pc:chgData name="DeHart, Stephanie" userId="69486e51-f5a3-47fa-a1e8-d600d3da159f" providerId="ADAL" clId="{1D4BDAE4-D4F3-45CB-8E92-B6DEE489ADF0}" dt="2025-05-13T21:47:57.880" v="63" actId="47"/>
        <pc:sldMkLst>
          <pc:docMk/>
          <pc:sldMk cId="0" sldId="260"/>
        </pc:sldMkLst>
      </pc:sldChg>
      <pc:sldChg chg="del">
        <pc:chgData name="DeHart, Stephanie" userId="69486e51-f5a3-47fa-a1e8-d600d3da159f" providerId="ADAL" clId="{1D4BDAE4-D4F3-45CB-8E92-B6DEE489ADF0}" dt="2025-05-13T21:36:10.860" v="23" actId="47"/>
        <pc:sldMkLst>
          <pc:docMk/>
          <pc:sldMk cId="0" sldId="261"/>
        </pc:sldMkLst>
      </pc:sldChg>
      <pc:sldChg chg="addSp delSp modSp add del mod modClrScheme chgLayout modNotesTx">
        <pc:chgData name="DeHart, Stephanie" userId="69486e51-f5a3-47fa-a1e8-d600d3da159f" providerId="ADAL" clId="{1D4BDAE4-D4F3-45CB-8E92-B6DEE489ADF0}" dt="2025-05-13T22:23:19.207" v="1178" actId="47"/>
        <pc:sldMkLst>
          <pc:docMk/>
          <pc:sldMk cId="0" sldId="263"/>
        </pc:sldMkLst>
        <pc:spChg chg="add mod ord">
          <ac:chgData name="DeHart, Stephanie" userId="69486e51-f5a3-47fa-a1e8-d600d3da159f" providerId="ADAL" clId="{1D4BDAE4-D4F3-45CB-8E92-B6DEE489ADF0}" dt="2025-05-13T21:59:19.280" v="381" actId="14100"/>
          <ac:spMkLst>
            <pc:docMk/>
            <pc:sldMk cId="0" sldId="263"/>
            <ac:spMk id="2" creationId="{A94D2CC0-95B0-4458-90F7-ED1C66C2FA31}"/>
          </ac:spMkLst>
        </pc:spChg>
        <pc:spChg chg="mod ord">
          <ac:chgData name="DeHart, Stephanie" userId="69486e51-f5a3-47fa-a1e8-d600d3da159f" providerId="ADAL" clId="{1D4BDAE4-D4F3-45CB-8E92-B6DEE489ADF0}" dt="2025-05-13T21:57:24.529" v="378" actId="255"/>
          <ac:spMkLst>
            <pc:docMk/>
            <pc:sldMk cId="0" sldId="263"/>
            <ac:spMk id="3" creationId="{FD7950ED-1D74-DB5A-6079-9C5AE438F53E}"/>
          </ac:spMkLst>
        </pc:spChg>
        <pc:spChg chg="mod ord">
          <ac:chgData name="DeHart, Stephanie" userId="69486e51-f5a3-47fa-a1e8-d600d3da159f" providerId="ADAL" clId="{1D4BDAE4-D4F3-45CB-8E92-B6DEE489ADF0}" dt="2025-05-13T21:57:11.972" v="375" actId="700"/>
          <ac:spMkLst>
            <pc:docMk/>
            <pc:sldMk cId="0" sldId="263"/>
            <ac:spMk id="363" creationId="{00000000-0000-0000-0000-000000000000}"/>
          </ac:spMkLst>
        </pc:spChg>
        <pc:grpChg chg="mod">
          <ac:chgData name="DeHart, Stephanie" userId="69486e51-f5a3-47fa-a1e8-d600d3da159f" providerId="ADAL" clId="{1D4BDAE4-D4F3-45CB-8E92-B6DEE489ADF0}" dt="2025-05-13T21:42:25.137" v="50" actId="12788"/>
          <ac:grpSpMkLst>
            <pc:docMk/>
            <pc:sldMk cId="0" sldId="263"/>
            <ac:grpSpMk id="367" creationId="{00000000-0000-0000-0000-000000000000}"/>
          </ac:grpSpMkLst>
        </pc:grpChg>
      </pc:sldChg>
      <pc:sldChg chg="del">
        <pc:chgData name="DeHart, Stephanie" userId="69486e51-f5a3-47fa-a1e8-d600d3da159f" providerId="ADAL" clId="{1D4BDAE4-D4F3-45CB-8E92-B6DEE489ADF0}" dt="2025-05-13T22:01:07.440" v="529" actId="47"/>
        <pc:sldMkLst>
          <pc:docMk/>
          <pc:sldMk cId="0" sldId="265"/>
        </pc:sldMkLst>
      </pc:sldChg>
      <pc:sldChg chg="del">
        <pc:chgData name="DeHart, Stephanie" userId="69486e51-f5a3-47fa-a1e8-d600d3da159f" providerId="ADAL" clId="{1D4BDAE4-D4F3-45CB-8E92-B6DEE489ADF0}" dt="2025-05-13T22:13:49.354" v="992" actId="47"/>
        <pc:sldMkLst>
          <pc:docMk/>
          <pc:sldMk cId="0" sldId="266"/>
        </pc:sldMkLst>
      </pc:sldChg>
      <pc:sldChg chg="addSp delSp modSp add del mod modClrScheme modAnim chgLayout modNotesTx">
        <pc:chgData name="DeHart, Stephanie" userId="69486e51-f5a3-47fa-a1e8-d600d3da159f" providerId="ADAL" clId="{1D4BDAE4-D4F3-45CB-8E92-B6DEE489ADF0}" dt="2025-05-13T22:28:33.703" v="1246"/>
        <pc:sldMkLst>
          <pc:docMk/>
          <pc:sldMk cId="0" sldId="268"/>
        </pc:sldMkLst>
        <pc:spChg chg="add mod ord">
          <ac:chgData name="DeHart, Stephanie" userId="69486e51-f5a3-47fa-a1e8-d600d3da159f" providerId="ADAL" clId="{1D4BDAE4-D4F3-45CB-8E92-B6DEE489ADF0}" dt="2025-05-13T22:23:06.553" v="1176" actId="5793"/>
          <ac:spMkLst>
            <pc:docMk/>
            <pc:sldMk cId="0" sldId="268"/>
            <ac:spMk id="2" creationId="{19CCEB21-934F-4EB3-9C68-E405C0911E8C}"/>
          </ac:spMkLst>
        </pc:spChg>
        <pc:spChg chg="mod ord">
          <ac:chgData name="DeHart, Stephanie" userId="69486e51-f5a3-47fa-a1e8-d600d3da159f" providerId="ADAL" clId="{1D4BDAE4-D4F3-45CB-8E92-B6DEE489ADF0}" dt="2025-05-13T22:14:21.186" v="993" actId="700"/>
          <ac:spMkLst>
            <pc:docMk/>
            <pc:sldMk cId="0" sldId="268"/>
            <ac:spMk id="3" creationId="{D1571E0F-F95E-7306-AB50-79E50283E828}"/>
          </ac:spMkLst>
        </pc:spChg>
        <pc:spChg chg="add mod">
          <ac:chgData name="DeHart, Stephanie" userId="69486e51-f5a3-47fa-a1e8-d600d3da159f" providerId="ADAL" clId="{1D4BDAE4-D4F3-45CB-8E92-B6DEE489ADF0}" dt="2025-05-13T22:18:05.006" v="1102" actId="1035"/>
          <ac:spMkLst>
            <pc:docMk/>
            <pc:sldMk cId="0" sldId="268"/>
            <ac:spMk id="32" creationId="{DAF70BC8-75CA-4D89-ACA8-8543FE14D0CB}"/>
          </ac:spMkLst>
        </pc:spChg>
        <pc:spChg chg="mod ord">
          <ac:chgData name="DeHart, Stephanie" userId="69486e51-f5a3-47fa-a1e8-d600d3da159f" providerId="ADAL" clId="{1D4BDAE4-D4F3-45CB-8E92-B6DEE489ADF0}" dt="2025-05-13T22:20:26.259" v="1112" actId="20577"/>
          <ac:spMkLst>
            <pc:docMk/>
            <pc:sldMk cId="0" sldId="268"/>
            <ac:spMk id="467"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71" creationId="{00000000-0000-0000-0000-000000000000}"/>
          </ac:spMkLst>
        </pc:spChg>
        <pc:spChg chg="mod">
          <ac:chgData name="DeHart, Stephanie" userId="69486e51-f5a3-47fa-a1e8-d600d3da159f" providerId="ADAL" clId="{1D4BDAE4-D4F3-45CB-8E92-B6DEE489ADF0}" dt="2025-05-13T22:17:18.035" v="1052" actId="1038"/>
          <ac:spMkLst>
            <pc:docMk/>
            <pc:sldMk cId="0" sldId="268"/>
            <ac:spMk id="475"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76"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77" creationId="{00000000-0000-0000-0000-000000000000}"/>
          </ac:spMkLst>
        </pc:spChg>
        <pc:spChg chg="mod">
          <ac:chgData name="DeHart, Stephanie" userId="69486e51-f5a3-47fa-a1e8-d600d3da159f" providerId="ADAL" clId="{1D4BDAE4-D4F3-45CB-8E92-B6DEE489ADF0}" dt="2025-05-13T22:17:18.035" v="1052" actId="1038"/>
          <ac:spMkLst>
            <pc:docMk/>
            <pc:sldMk cId="0" sldId="268"/>
            <ac:spMk id="478"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79"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80" creationId="{00000000-0000-0000-0000-000000000000}"/>
          </ac:spMkLst>
        </pc:spChg>
        <pc:spChg chg="mod">
          <ac:chgData name="DeHart, Stephanie" userId="69486e51-f5a3-47fa-a1e8-d600d3da159f" providerId="ADAL" clId="{1D4BDAE4-D4F3-45CB-8E92-B6DEE489ADF0}" dt="2025-05-13T22:16:26.714" v="1024" actId="207"/>
          <ac:spMkLst>
            <pc:docMk/>
            <pc:sldMk cId="0" sldId="268"/>
            <ac:spMk id="481"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82" creationId="{00000000-0000-0000-0000-000000000000}"/>
          </ac:spMkLst>
        </pc:spChg>
        <pc:spChg chg="mod">
          <ac:chgData name="DeHart, Stephanie" userId="69486e51-f5a3-47fa-a1e8-d600d3da159f" providerId="ADAL" clId="{1D4BDAE4-D4F3-45CB-8E92-B6DEE489ADF0}" dt="2025-05-13T22:16:52.675" v="1027" actId="1038"/>
          <ac:spMkLst>
            <pc:docMk/>
            <pc:sldMk cId="0" sldId="268"/>
            <ac:spMk id="483"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84"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86" creationId="{00000000-0000-0000-0000-000000000000}"/>
          </ac:spMkLst>
        </pc:spChg>
        <pc:spChg chg="mod">
          <ac:chgData name="DeHart, Stephanie" userId="69486e51-f5a3-47fa-a1e8-d600d3da159f" providerId="ADAL" clId="{1D4BDAE4-D4F3-45CB-8E92-B6DEE489ADF0}" dt="2025-05-13T22:18:54.673" v="1105" actId="122"/>
          <ac:spMkLst>
            <pc:docMk/>
            <pc:sldMk cId="0" sldId="268"/>
            <ac:spMk id="487"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88" creationId="{00000000-0000-0000-0000-000000000000}"/>
          </ac:spMkLst>
        </pc:spChg>
        <pc:spChg chg="mod">
          <ac:chgData name="DeHart, Stephanie" userId="69486e51-f5a3-47fa-a1e8-d600d3da159f" providerId="ADAL" clId="{1D4BDAE4-D4F3-45CB-8E92-B6DEE489ADF0}" dt="2025-05-13T22:16:42" v="1025" actId="14100"/>
          <ac:spMkLst>
            <pc:docMk/>
            <pc:sldMk cId="0" sldId="268"/>
            <ac:spMk id="490"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91"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92" creationId="{00000000-0000-0000-0000-000000000000}"/>
          </ac:spMkLst>
        </pc:spChg>
        <pc:spChg chg="mod">
          <ac:chgData name="DeHart, Stephanie" userId="69486e51-f5a3-47fa-a1e8-d600d3da159f" providerId="ADAL" clId="{1D4BDAE4-D4F3-45CB-8E92-B6DEE489ADF0}" dt="2025-05-13T22:15:50.819" v="1019" actId="2711"/>
          <ac:spMkLst>
            <pc:docMk/>
            <pc:sldMk cId="0" sldId="268"/>
            <ac:spMk id="493" creationId="{00000000-0000-0000-0000-000000000000}"/>
          </ac:spMkLst>
        </pc:spChg>
      </pc:sldChg>
      <pc:sldChg chg="add del">
        <pc:chgData name="DeHart, Stephanie" userId="69486e51-f5a3-47fa-a1e8-d600d3da159f" providerId="ADAL" clId="{1D4BDAE4-D4F3-45CB-8E92-B6DEE489ADF0}" dt="2025-05-13T22:28:46.018" v="1247" actId="47"/>
        <pc:sldMkLst>
          <pc:docMk/>
          <pc:sldMk cId="0" sldId="269"/>
        </pc:sldMkLst>
      </pc:sldChg>
      <pc:sldChg chg="add del">
        <pc:chgData name="DeHart, Stephanie" userId="69486e51-f5a3-47fa-a1e8-d600d3da159f" providerId="ADAL" clId="{1D4BDAE4-D4F3-45CB-8E92-B6DEE489ADF0}" dt="2025-05-13T22:32:07.079" v="1353" actId="47"/>
        <pc:sldMkLst>
          <pc:docMk/>
          <pc:sldMk cId="0" sldId="270"/>
        </pc:sldMkLst>
      </pc:sldChg>
      <pc:sldChg chg="add del addCm modCm">
        <pc:chgData name="DeHart, Stephanie" userId="69486e51-f5a3-47fa-a1e8-d600d3da159f" providerId="ADAL" clId="{1D4BDAE4-D4F3-45CB-8E92-B6DEE489ADF0}" dt="2025-05-13T22:23:19.207" v="1178" actId="47"/>
        <pc:sldMkLst>
          <pc:docMk/>
          <pc:sldMk cId="0" sldId="272"/>
        </pc:sldMkLst>
      </pc:sldChg>
      <pc:sldChg chg="add del">
        <pc:chgData name="DeHart, Stephanie" userId="69486e51-f5a3-47fa-a1e8-d600d3da159f" providerId="ADAL" clId="{1D4BDAE4-D4F3-45CB-8E92-B6DEE489ADF0}" dt="2025-05-13T22:23:19.207" v="1178" actId="47"/>
        <pc:sldMkLst>
          <pc:docMk/>
          <pc:sldMk cId="0" sldId="273"/>
        </pc:sldMkLst>
      </pc:sldChg>
      <pc:sldChg chg="add del">
        <pc:chgData name="DeHart, Stephanie" userId="69486e51-f5a3-47fa-a1e8-d600d3da159f" providerId="ADAL" clId="{1D4BDAE4-D4F3-45CB-8E92-B6DEE489ADF0}" dt="2025-05-13T22:23:19.207" v="1178" actId="47"/>
        <pc:sldMkLst>
          <pc:docMk/>
          <pc:sldMk cId="0" sldId="274"/>
        </pc:sldMkLst>
      </pc:sldChg>
      <pc:sldChg chg="add del">
        <pc:chgData name="DeHart, Stephanie" userId="69486e51-f5a3-47fa-a1e8-d600d3da159f" providerId="ADAL" clId="{1D4BDAE4-D4F3-45CB-8E92-B6DEE489ADF0}" dt="2025-05-13T22:23:19.207" v="1178" actId="47"/>
        <pc:sldMkLst>
          <pc:docMk/>
          <pc:sldMk cId="0" sldId="275"/>
        </pc:sldMkLst>
      </pc:sldChg>
      <pc:sldChg chg="add del">
        <pc:chgData name="DeHart, Stephanie" userId="69486e51-f5a3-47fa-a1e8-d600d3da159f" providerId="ADAL" clId="{1D4BDAE4-D4F3-45CB-8E92-B6DEE489ADF0}" dt="2025-05-13T22:23:19.207" v="1178" actId="47"/>
        <pc:sldMkLst>
          <pc:docMk/>
          <pc:sldMk cId="0" sldId="276"/>
        </pc:sldMkLst>
      </pc:sldChg>
      <pc:sldChg chg="add del">
        <pc:chgData name="DeHart, Stephanie" userId="69486e51-f5a3-47fa-a1e8-d600d3da159f" providerId="ADAL" clId="{1D4BDAE4-D4F3-45CB-8E92-B6DEE489ADF0}" dt="2025-05-13T22:23:19.207" v="1178" actId="47"/>
        <pc:sldMkLst>
          <pc:docMk/>
          <pc:sldMk cId="0" sldId="277"/>
        </pc:sldMkLst>
      </pc:sldChg>
      <pc:sldChg chg="add del">
        <pc:chgData name="DeHart, Stephanie" userId="69486e51-f5a3-47fa-a1e8-d600d3da159f" providerId="ADAL" clId="{1D4BDAE4-D4F3-45CB-8E92-B6DEE489ADF0}" dt="2025-05-13T22:23:19.207" v="1178" actId="47"/>
        <pc:sldMkLst>
          <pc:docMk/>
          <pc:sldMk cId="0" sldId="279"/>
        </pc:sldMkLst>
      </pc:sldChg>
      <pc:sldChg chg="add del addCm modCm">
        <pc:chgData name="DeHart, Stephanie" userId="69486e51-f5a3-47fa-a1e8-d600d3da159f" providerId="ADAL" clId="{1D4BDAE4-D4F3-45CB-8E92-B6DEE489ADF0}" dt="2025-05-13T22:23:19.207" v="1178" actId="47"/>
        <pc:sldMkLst>
          <pc:docMk/>
          <pc:sldMk cId="0" sldId="280"/>
        </pc:sldMkLst>
      </pc:sldChg>
      <pc:sldChg chg="add del">
        <pc:chgData name="DeHart, Stephanie" userId="69486e51-f5a3-47fa-a1e8-d600d3da159f" providerId="ADAL" clId="{1D4BDAE4-D4F3-45CB-8E92-B6DEE489ADF0}" dt="2025-05-13T22:23:19.207" v="1178" actId="47"/>
        <pc:sldMkLst>
          <pc:docMk/>
          <pc:sldMk cId="0" sldId="281"/>
        </pc:sldMkLst>
      </pc:sldChg>
      <pc:sldChg chg="add del">
        <pc:chgData name="DeHart, Stephanie" userId="69486e51-f5a3-47fa-a1e8-d600d3da159f" providerId="ADAL" clId="{1D4BDAE4-D4F3-45CB-8E92-B6DEE489ADF0}" dt="2025-05-13T22:23:19.207" v="1178" actId="47"/>
        <pc:sldMkLst>
          <pc:docMk/>
          <pc:sldMk cId="0" sldId="282"/>
        </pc:sldMkLst>
      </pc:sldChg>
      <pc:sldChg chg="add del">
        <pc:chgData name="DeHart, Stephanie" userId="69486e51-f5a3-47fa-a1e8-d600d3da159f" providerId="ADAL" clId="{1D4BDAE4-D4F3-45CB-8E92-B6DEE489ADF0}" dt="2025-05-13T22:23:19.207" v="1178" actId="47"/>
        <pc:sldMkLst>
          <pc:docMk/>
          <pc:sldMk cId="0" sldId="283"/>
        </pc:sldMkLst>
      </pc:sldChg>
      <pc:sldChg chg="add del">
        <pc:chgData name="DeHart, Stephanie" userId="69486e51-f5a3-47fa-a1e8-d600d3da159f" providerId="ADAL" clId="{1D4BDAE4-D4F3-45CB-8E92-B6DEE489ADF0}" dt="2025-05-13T22:23:19.207" v="1178" actId="47"/>
        <pc:sldMkLst>
          <pc:docMk/>
          <pc:sldMk cId="0" sldId="284"/>
        </pc:sldMkLst>
      </pc:sldChg>
      <pc:sldChg chg="add del">
        <pc:chgData name="DeHart, Stephanie" userId="69486e51-f5a3-47fa-a1e8-d600d3da159f" providerId="ADAL" clId="{1D4BDAE4-D4F3-45CB-8E92-B6DEE489ADF0}" dt="2025-05-13T22:23:19.207" v="1178" actId="47"/>
        <pc:sldMkLst>
          <pc:docMk/>
          <pc:sldMk cId="0" sldId="285"/>
        </pc:sldMkLst>
      </pc:sldChg>
      <pc:sldChg chg="add del">
        <pc:chgData name="DeHart, Stephanie" userId="69486e51-f5a3-47fa-a1e8-d600d3da159f" providerId="ADAL" clId="{1D4BDAE4-D4F3-45CB-8E92-B6DEE489ADF0}" dt="2025-05-13T22:23:19.207" v="1178" actId="47"/>
        <pc:sldMkLst>
          <pc:docMk/>
          <pc:sldMk cId="0" sldId="289"/>
        </pc:sldMkLst>
      </pc:sldChg>
      <pc:sldChg chg="add del">
        <pc:chgData name="DeHart, Stephanie" userId="69486e51-f5a3-47fa-a1e8-d600d3da159f" providerId="ADAL" clId="{1D4BDAE4-D4F3-45CB-8E92-B6DEE489ADF0}" dt="2025-05-13T22:23:19.207" v="1178" actId="47"/>
        <pc:sldMkLst>
          <pc:docMk/>
          <pc:sldMk cId="0" sldId="290"/>
        </pc:sldMkLst>
      </pc:sldChg>
      <pc:sldChg chg="add del">
        <pc:chgData name="DeHart, Stephanie" userId="69486e51-f5a3-47fa-a1e8-d600d3da159f" providerId="ADAL" clId="{1D4BDAE4-D4F3-45CB-8E92-B6DEE489ADF0}" dt="2025-05-13T22:23:19.207" v="1178" actId="47"/>
        <pc:sldMkLst>
          <pc:docMk/>
          <pc:sldMk cId="0" sldId="291"/>
        </pc:sldMkLst>
      </pc:sldChg>
      <pc:sldChg chg="del">
        <pc:chgData name="DeHart, Stephanie" userId="69486e51-f5a3-47fa-a1e8-d600d3da159f" providerId="ADAL" clId="{1D4BDAE4-D4F3-45CB-8E92-B6DEE489ADF0}" dt="2025-05-13T21:36:18.629" v="25" actId="47"/>
        <pc:sldMkLst>
          <pc:docMk/>
          <pc:sldMk cId="3255049475" sldId="292"/>
        </pc:sldMkLst>
      </pc:sldChg>
      <pc:sldChg chg="del">
        <pc:chgData name="DeHart, Stephanie" userId="69486e51-f5a3-47fa-a1e8-d600d3da159f" providerId="ADAL" clId="{1D4BDAE4-D4F3-45CB-8E92-B6DEE489ADF0}" dt="2025-05-13T21:36:44.477" v="26" actId="47"/>
        <pc:sldMkLst>
          <pc:docMk/>
          <pc:sldMk cId="3184307942" sldId="293"/>
        </pc:sldMkLst>
      </pc:sldChg>
      <pc:sldChg chg="del">
        <pc:chgData name="DeHart, Stephanie" userId="69486e51-f5a3-47fa-a1e8-d600d3da159f" providerId="ADAL" clId="{1D4BDAE4-D4F3-45CB-8E92-B6DEE489ADF0}" dt="2025-05-13T21:36:58.424" v="28" actId="47"/>
        <pc:sldMkLst>
          <pc:docMk/>
          <pc:sldMk cId="1257269715" sldId="294"/>
        </pc:sldMkLst>
      </pc:sldChg>
      <pc:sldChg chg="del">
        <pc:chgData name="DeHart, Stephanie" userId="69486e51-f5a3-47fa-a1e8-d600d3da159f" providerId="ADAL" clId="{1D4BDAE4-D4F3-45CB-8E92-B6DEE489ADF0}" dt="2025-05-13T21:37:10.026" v="31" actId="47"/>
        <pc:sldMkLst>
          <pc:docMk/>
          <pc:sldMk cId="982891533" sldId="295"/>
        </pc:sldMkLst>
      </pc:sldChg>
      <pc:sldChg chg="del">
        <pc:chgData name="DeHart, Stephanie" userId="69486e51-f5a3-47fa-a1e8-d600d3da159f" providerId="ADAL" clId="{1D4BDAE4-D4F3-45CB-8E92-B6DEE489ADF0}" dt="2025-05-13T21:37:17.603" v="33" actId="47"/>
        <pc:sldMkLst>
          <pc:docMk/>
          <pc:sldMk cId="1672366642" sldId="296"/>
        </pc:sldMkLst>
      </pc:sldChg>
      <pc:sldChg chg="modSp add del mod modNotesTx">
        <pc:chgData name="DeHart, Stephanie" userId="69486e51-f5a3-47fa-a1e8-d600d3da159f" providerId="ADAL" clId="{1D4BDAE4-D4F3-45CB-8E92-B6DEE489ADF0}" dt="2025-05-13T21:59:16.076" v="380" actId="47"/>
        <pc:sldMkLst>
          <pc:docMk/>
          <pc:sldMk cId="1833519251" sldId="346"/>
        </pc:sldMkLst>
        <pc:spChg chg="mod">
          <ac:chgData name="DeHart, Stephanie" userId="69486e51-f5a3-47fa-a1e8-d600d3da159f" providerId="ADAL" clId="{1D4BDAE4-D4F3-45CB-8E92-B6DEE489ADF0}" dt="2025-05-13T21:48:40.691" v="84" actId="20577"/>
          <ac:spMkLst>
            <pc:docMk/>
            <pc:sldMk cId="1833519251" sldId="346"/>
            <ac:spMk id="13" creationId="{5F8FA896-ABB7-4E16-A09F-57EE583127C5}"/>
          </ac:spMkLst>
        </pc:spChg>
      </pc:sldChg>
      <pc:sldChg chg="add del">
        <pc:chgData name="DeHart, Stephanie" userId="69486e51-f5a3-47fa-a1e8-d600d3da159f" providerId="ADAL" clId="{1D4BDAE4-D4F3-45CB-8E92-B6DEE489ADF0}" dt="2025-05-13T22:23:19.207" v="1178" actId="47"/>
        <pc:sldMkLst>
          <pc:docMk/>
          <pc:sldMk cId="918958761" sldId="373"/>
        </pc:sldMkLst>
      </pc:sldChg>
      <pc:sldChg chg="del">
        <pc:chgData name="DeHart, Stephanie" userId="69486e51-f5a3-47fa-a1e8-d600d3da159f" providerId="ADAL" clId="{1D4BDAE4-D4F3-45CB-8E92-B6DEE489ADF0}" dt="2025-05-13T21:37:26.744" v="35" actId="47"/>
        <pc:sldMkLst>
          <pc:docMk/>
          <pc:sldMk cId="3605082042" sldId="374"/>
        </pc:sldMkLst>
      </pc:sldChg>
      <pc:sldChg chg="add del">
        <pc:chgData name="DeHart, Stephanie" userId="69486e51-f5a3-47fa-a1e8-d600d3da159f" providerId="ADAL" clId="{1D4BDAE4-D4F3-45CB-8E92-B6DEE489ADF0}" dt="2025-05-13T22:23:19.207" v="1178" actId="47"/>
        <pc:sldMkLst>
          <pc:docMk/>
          <pc:sldMk cId="1164590254" sldId="377"/>
        </pc:sldMkLst>
      </pc:sldChg>
      <pc:sldChg chg="add del">
        <pc:chgData name="DeHart, Stephanie" userId="69486e51-f5a3-47fa-a1e8-d600d3da159f" providerId="ADAL" clId="{1D4BDAE4-D4F3-45CB-8E92-B6DEE489ADF0}" dt="2025-05-13T22:23:19.207" v="1178" actId="47"/>
        <pc:sldMkLst>
          <pc:docMk/>
          <pc:sldMk cId="3545514959" sldId="378"/>
        </pc:sldMkLst>
      </pc:sldChg>
      <pc:sldChg chg="add del">
        <pc:chgData name="DeHart, Stephanie" userId="69486e51-f5a3-47fa-a1e8-d600d3da159f" providerId="ADAL" clId="{1D4BDAE4-D4F3-45CB-8E92-B6DEE489ADF0}" dt="2025-05-13T22:23:19.207" v="1178" actId="47"/>
        <pc:sldMkLst>
          <pc:docMk/>
          <pc:sldMk cId="1320079291" sldId="379"/>
        </pc:sldMkLst>
      </pc:sldChg>
      <pc:sldChg chg="add del">
        <pc:chgData name="DeHart, Stephanie" userId="69486e51-f5a3-47fa-a1e8-d600d3da159f" providerId="ADAL" clId="{1D4BDAE4-D4F3-45CB-8E92-B6DEE489ADF0}" dt="2025-05-13T22:23:19.207" v="1178" actId="47"/>
        <pc:sldMkLst>
          <pc:docMk/>
          <pc:sldMk cId="3200988396" sldId="380"/>
        </pc:sldMkLst>
      </pc:sldChg>
      <pc:sldChg chg="modSp new del mod">
        <pc:chgData name="DeHart, Stephanie" userId="69486e51-f5a3-47fa-a1e8-d600d3da159f" providerId="ADAL" clId="{1D4BDAE4-D4F3-45CB-8E92-B6DEE489ADF0}" dt="2025-05-13T21:35:19.639" v="5" actId="47"/>
        <pc:sldMkLst>
          <pc:docMk/>
          <pc:sldMk cId="3650134369" sldId="381"/>
        </pc:sldMkLst>
      </pc:sldChg>
      <pc:sldChg chg="new add del">
        <pc:chgData name="DeHart, Stephanie" userId="69486e51-f5a3-47fa-a1e8-d600d3da159f" providerId="ADAL" clId="{1D4BDAE4-D4F3-45CB-8E92-B6DEE489ADF0}" dt="2025-05-13T22:23:19.207" v="1178" actId="47"/>
        <pc:sldMkLst>
          <pc:docMk/>
          <pc:sldMk cId="3808663957" sldId="381"/>
        </pc:sldMkLst>
      </pc:sldChg>
      <pc:sldChg chg="new add del">
        <pc:chgData name="DeHart, Stephanie" userId="69486e51-f5a3-47fa-a1e8-d600d3da159f" providerId="ADAL" clId="{1D4BDAE4-D4F3-45CB-8E92-B6DEE489ADF0}" dt="2025-05-13T22:23:19.207" v="1178" actId="47"/>
        <pc:sldMkLst>
          <pc:docMk/>
          <pc:sldMk cId="1473490942" sldId="382"/>
        </pc:sldMkLst>
      </pc:sldChg>
      <pc:sldChg chg="new add del">
        <pc:chgData name="DeHart, Stephanie" userId="69486e51-f5a3-47fa-a1e8-d600d3da159f" providerId="ADAL" clId="{1D4BDAE4-D4F3-45CB-8E92-B6DEE489ADF0}" dt="2025-05-13T22:23:19.207" v="1178" actId="47"/>
        <pc:sldMkLst>
          <pc:docMk/>
          <pc:sldMk cId="1500165111" sldId="383"/>
        </pc:sldMkLst>
      </pc:sldChg>
      <pc:sldChg chg="new add del">
        <pc:chgData name="DeHart, Stephanie" userId="69486e51-f5a3-47fa-a1e8-d600d3da159f" providerId="ADAL" clId="{1D4BDAE4-D4F3-45CB-8E92-B6DEE489ADF0}" dt="2025-05-13T22:23:19.207" v="1178" actId="47"/>
        <pc:sldMkLst>
          <pc:docMk/>
          <pc:sldMk cId="725283559" sldId="384"/>
        </pc:sldMkLst>
      </pc:sldChg>
      <pc:sldChg chg="new add del">
        <pc:chgData name="DeHart, Stephanie" userId="69486e51-f5a3-47fa-a1e8-d600d3da159f" providerId="ADAL" clId="{1D4BDAE4-D4F3-45CB-8E92-B6DEE489ADF0}" dt="2025-05-13T22:23:19.207" v="1178" actId="47"/>
        <pc:sldMkLst>
          <pc:docMk/>
          <pc:sldMk cId="2467348027" sldId="385"/>
        </pc:sldMkLst>
      </pc:sldChg>
      <pc:sldChg chg="new add del">
        <pc:chgData name="DeHart, Stephanie" userId="69486e51-f5a3-47fa-a1e8-d600d3da159f" providerId="ADAL" clId="{1D4BDAE4-D4F3-45CB-8E92-B6DEE489ADF0}" dt="2025-05-13T22:23:19.207" v="1178" actId="47"/>
        <pc:sldMkLst>
          <pc:docMk/>
          <pc:sldMk cId="3933250885" sldId="386"/>
        </pc:sldMkLst>
      </pc:sldChg>
      <pc:sldChg chg="new add del">
        <pc:chgData name="DeHart, Stephanie" userId="69486e51-f5a3-47fa-a1e8-d600d3da159f" providerId="ADAL" clId="{1D4BDAE4-D4F3-45CB-8E92-B6DEE489ADF0}" dt="2025-05-13T22:23:19.207" v="1178" actId="47"/>
        <pc:sldMkLst>
          <pc:docMk/>
          <pc:sldMk cId="3129585200" sldId="387"/>
        </pc:sldMkLst>
      </pc:sldChg>
      <pc:sldChg chg="modSp add del mod ord">
        <pc:chgData name="DeHart, Stephanie" userId="69486e51-f5a3-47fa-a1e8-d600d3da159f" providerId="ADAL" clId="{1D4BDAE4-D4F3-45CB-8E92-B6DEE489ADF0}" dt="2025-05-13T22:23:19.207" v="1178" actId="47"/>
        <pc:sldMkLst>
          <pc:docMk/>
          <pc:sldMk cId="345685930" sldId="388"/>
        </pc:sldMkLst>
        <pc:spChg chg="mod">
          <ac:chgData name="DeHart, Stephanie" userId="69486e51-f5a3-47fa-a1e8-d600d3da159f" providerId="ADAL" clId="{1D4BDAE4-D4F3-45CB-8E92-B6DEE489ADF0}" dt="2025-05-13T21:37:45.122" v="42" actId="20577"/>
          <ac:spMkLst>
            <pc:docMk/>
            <pc:sldMk cId="345685930" sldId="388"/>
            <ac:spMk id="308" creationId="{00000000-0000-0000-0000-000000000000}"/>
          </ac:spMkLst>
        </pc:spChg>
      </pc:sldChg>
      <pc:sldChg chg="addSp delSp modSp new add del mod modNotesTx">
        <pc:chgData name="DeHart, Stephanie" userId="69486e51-f5a3-47fa-a1e8-d600d3da159f" providerId="ADAL" clId="{1D4BDAE4-D4F3-45CB-8E92-B6DEE489ADF0}" dt="2025-05-13T22:23:19.207" v="1178" actId="47"/>
        <pc:sldMkLst>
          <pc:docMk/>
          <pc:sldMk cId="832416024" sldId="389"/>
        </pc:sldMkLst>
        <pc:spChg chg="mod">
          <ac:chgData name="DeHart, Stephanie" userId="69486e51-f5a3-47fa-a1e8-d600d3da159f" providerId="ADAL" clId="{1D4BDAE4-D4F3-45CB-8E92-B6DEE489ADF0}" dt="2025-05-13T21:59:59.666" v="462" actId="20577"/>
          <ac:spMkLst>
            <pc:docMk/>
            <pc:sldMk cId="832416024" sldId="389"/>
            <ac:spMk id="2" creationId="{DD160303-BCBE-447B-88CD-A21BD930FD41}"/>
          </ac:spMkLst>
        </pc:spChg>
        <pc:spChg chg="mod">
          <ac:chgData name="DeHart, Stephanie" userId="69486e51-f5a3-47fa-a1e8-d600d3da159f" providerId="ADAL" clId="{1D4BDAE4-D4F3-45CB-8E92-B6DEE489ADF0}" dt="2025-05-13T22:00:22.904" v="466" actId="207"/>
          <ac:spMkLst>
            <pc:docMk/>
            <pc:sldMk cId="832416024" sldId="389"/>
            <ac:spMk id="3" creationId="{430A4929-FB47-4486-B655-A97119FD6EBD}"/>
          </ac:spMkLst>
        </pc:spChg>
        <pc:spChg chg="mod">
          <ac:chgData name="DeHart, Stephanie" userId="69486e51-f5a3-47fa-a1e8-d600d3da159f" providerId="ADAL" clId="{1D4BDAE4-D4F3-45CB-8E92-B6DEE489ADF0}" dt="2025-05-13T22:02:36.506" v="532" actId="2711"/>
          <ac:spMkLst>
            <pc:docMk/>
            <pc:sldMk cId="832416024" sldId="389"/>
            <ac:spMk id="18" creationId="{BFFD891A-493A-4360-AD4A-3D7AA2DF0679}"/>
          </ac:spMkLst>
        </pc:spChg>
        <pc:spChg chg="mod">
          <ac:chgData name="DeHart, Stephanie" userId="69486e51-f5a3-47fa-a1e8-d600d3da159f" providerId="ADAL" clId="{1D4BDAE4-D4F3-45CB-8E92-B6DEE489ADF0}" dt="2025-05-13T22:02:36.506" v="532" actId="2711"/>
          <ac:spMkLst>
            <pc:docMk/>
            <pc:sldMk cId="832416024" sldId="389"/>
            <ac:spMk id="20" creationId="{06A12167-B624-4973-BA4B-E3FFC77D46E8}"/>
          </ac:spMkLst>
        </pc:spChg>
        <pc:spChg chg="mod">
          <ac:chgData name="DeHart, Stephanie" userId="69486e51-f5a3-47fa-a1e8-d600d3da159f" providerId="ADAL" clId="{1D4BDAE4-D4F3-45CB-8E92-B6DEE489ADF0}" dt="2025-05-13T22:02:36.506" v="532" actId="2711"/>
          <ac:spMkLst>
            <pc:docMk/>
            <pc:sldMk cId="832416024" sldId="389"/>
            <ac:spMk id="21" creationId="{036668A8-BCE5-4C83-986F-67F9F8728319}"/>
          </ac:spMkLst>
        </pc:spChg>
        <pc:spChg chg="mod">
          <ac:chgData name="DeHart, Stephanie" userId="69486e51-f5a3-47fa-a1e8-d600d3da159f" providerId="ADAL" clId="{1D4BDAE4-D4F3-45CB-8E92-B6DEE489ADF0}" dt="2025-05-13T22:02:36.506" v="532" actId="2711"/>
          <ac:spMkLst>
            <pc:docMk/>
            <pc:sldMk cId="832416024" sldId="389"/>
            <ac:spMk id="22" creationId="{2543E6EB-6F35-42BF-BD7A-CEC348D1A594}"/>
          </ac:spMkLst>
        </pc:spChg>
        <pc:spChg chg="mod">
          <ac:chgData name="DeHart, Stephanie" userId="69486e51-f5a3-47fa-a1e8-d600d3da159f" providerId="ADAL" clId="{1D4BDAE4-D4F3-45CB-8E92-B6DEE489ADF0}" dt="2025-05-13T22:04:15.394" v="637" actId="1036"/>
          <ac:spMkLst>
            <pc:docMk/>
            <pc:sldMk cId="832416024" sldId="389"/>
            <ac:spMk id="25" creationId="{D4A8C376-9C37-47B7-85B4-773C2F43BA06}"/>
          </ac:spMkLst>
        </pc:spChg>
        <pc:spChg chg="mod">
          <ac:chgData name="DeHart, Stephanie" userId="69486e51-f5a3-47fa-a1e8-d600d3da159f" providerId="ADAL" clId="{1D4BDAE4-D4F3-45CB-8E92-B6DEE489ADF0}" dt="2025-05-13T22:02:36.506" v="532" actId="2711"/>
          <ac:spMkLst>
            <pc:docMk/>
            <pc:sldMk cId="832416024" sldId="389"/>
            <ac:spMk id="26" creationId="{F09A9146-6345-4C9D-A1B8-6FA5F53DFD3D}"/>
          </ac:spMkLst>
        </pc:spChg>
        <pc:spChg chg="mod">
          <ac:chgData name="DeHart, Stephanie" userId="69486e51-f5a3-47fa-a1e8-d600d3da159f" providerId="ADAL" clId="{1D4BDAE4-D4F3-45CB-8E92-B6DEE489ADF0}" dt="2025-05-13T22:02:36.506" v="532" actId="2711"/>
          <ac:spMkLst>
            <pc:docMk/>
            <pc:sldMk cId="832416024" sldId="389"/>
            <ac:spMk id="27" creationId="{8A306E43-693D-483B-B1E9-AF5E6E979D83}"/>
          </ac:spMkLst>
        </pc:spChg>
        <pc:spChg chg="add mod">
          <ac:chgData name="DeHart, Stephanie" userId="69486e51-f5a3-47fa-a1e8-d600d3da159f" providerId="ADAL" clId="{1D4BDAE4-D4F3-45CB-8E92-B6DEE489ADF0}" dt="2025-05-13T22:10:16.780" v="964" actId="164"/>
          <ac:spMkLst>
            <pc:docMk/>
            <pc:sldMk cId="832416024" sldId="389"/>
            <ac:spMk id="28" creationId="{BC0FCB9E-26B0-4F92-8FA4-DC7344DCC4B6}"/>
          </ac:spMkLst>
        </pc:spChg>
        <pc:spChg chg="add mod">
          <ac:chgData name="DeHart, Stephanie" userId="69486e51-f5a3-47fa-a1e8-d600d3da159f" providerId="ADAL" clId="{1D4BDAE4-D4F3-45CB-8E92-B6DEE489ADF0}" dt="2025-05-13T22:10:16.780" v="964" actId="164"/>
          <ac:spMkLst>
            <pc:docMk/>
            <pc:sldMk cId="832416024" sldId="389"/>
            <ac:spMk id="29" creationId="{468A0925-9DB7-43AF-8950-45D265D87743}"/>
          </ac:spMkLst>
        </pc:spChg>
        <pc:spChg chg="add mod">
          <ac:chgData name="DeHart, Stephanie" userId="69486e51-f5a3-47fa-a1e8-d600d3da159f" providerId="ADAL" clId="{1D4BDAE4-D4F3-45CB-8E92-B6DEE489ADF0}" dt="2025-05-13T22:10:16.780" v="964" actId="164"/>
          <ac:spMkLst>
            <pc:docMk/>
            <pc:sldMk cId="832416024" sldId="389"/>
            <ac:spMk id="30" creationId="{D6E7109F-8F4D-4CEE-A1A1-301E1FB88BB1}"/>
          </ac:spMkLst>
        </pc:spChg>
        <pc:spChg chg="add mod">
          <ac:chgData name="DeHart, Stephanie" userId="69486e51-f5a3-47fa-a1e8-d600d3da159f" providerId="ADAL" clId="{1D4BDAE4-D4F3-45CB-8E92-B6DEE489ADF0}" dt="2025-05-13T22:10:16.780" v="964" actId="164"/>
          <ac:spMkLst>
            <pc:docMk/>
            <pc:sldMk cId="832416024" sldId="389"/>
            <ac:spMk id="31" creationId="{5B3F021B-0DCA-468B-A43A-975F96D4BC0F}"/>
          </ac:spMkLst>
        </pc:spChg>
        <pc:spChg chg="add mod">
          <ac:chgData name="DeHart, Stephanie" userId="69486e51-f5a3-47fa-a1e8-d600d3da159f" providerId="ADAL" clId="{1D4BDAE4-D4F3-45CB-8E92-B6DEE489ADF0}" dt="2025-05-13T22:10:16.780" v="964" actId="164"/>
          <ac:spMkLst>
            <pc:docMk/>
            <pc:sldMk cId="832416024" sldId="389"/>
            <ac:spMk id="32" creationId="{21DA9366-2334-44ED-A07F-E12729887C5B}"/>
          </ac:spMkLst>
        </pc:spChg>
        <pc:spChg chg="add mod">
          <ac:chgData name="DeHart, Stephanie" userId="69486e51-f5a3-47fa-a1e8-d600d3da159f" providerId="ADAL" clId="{1D4BDAE4-D4F3-45CB-8E92-B6DEE489ADF0}" dt="2025-05-13T22:10:16.780" v="964" actId="164"/>
          <ac:spMkLst>
            <pc:docMk/>
            <pc:sldMk cId="832416024" sldId="389"/>
            <ac:spMk id="33" creationId="{292710F2-77AC-4A05-8004-EA8F8668C3A7}"/>
          </ac:spMkLst>
        </pc:spChg>
        <pc:spChg chg="add mod">
          <ac:chgData name="DeHart, Stephanie" userId="69486e51-f5a3-47fa-a1e8-d600d3da159f" providerId="ADAL" clId="{1D4BDAE4-D4F3-45CB-8E92-B6DEE489ADF0}" dt="2025-05-13T22:10:16.780" v="964" actId="164"/>
          <ac:spMkLst>
            <pc:docMk/>
            <pc:sldMk cId="832416024" sldId="389"/>
            <ac:spMk id="34" creationId="{D63ED7BE-B706-49E9-AFBA-75487E0783CB}"/>
          </ac:spMkLst>
        </pc:spChg>
        <pc:spChg chg="add mod">
          <ac:chgData name="DeHart, Stephanie" userId="69486e51-f5a3-47fa-a1e8-d600d3da159f" providerId="ADAL" clId="{1D4BDAE4-D4F3-45CB-8E92-B6DEE489ADF0}" dt="2025-05-13T22:10:16.780" v="964" actId="164"/>
          <ac:spMkLst>
            <pc:docMk/>
            <pc:sldMk cId="832416024" sldId="389"/>
            <ac:spMk id="36" creationId="{18163598-142A-4E18-A2FA-25DF3AC3706C}"/>
          </ac:spMkLst>
        </pc:spChg>
        <pc:spChg chg="add mod">
          <ac:chgData name="DeHart, Stephanie" userId="69486e51-f5a3-47fa-a1e8-d600d3da159f" providerId="ADAL" clId="{1D4BDAE4-D4F3-45CB-8E92-B6DEE489ADF0}" dt="2025-05-13T22:10:16.780" v="964" actId="164"/>
          <ac:spMkLst>
            <pc:docMk/>
            <pc:sldMk cId="832416024" sldId="389"/>
            <ac:spMk id="37" creationId="{400812EA-CDF1-4481-8376-020D059929E1}"/>
          </ac:spMkLst>
        </pc:spChg>
        <pc:grpChg chg="add mod">
          <ac:chgData name="DeHart, Stephanie" userId="69486e51-f5a3-47fa-a1e8-d600d3da159f" providerId="ADAL" clId="{1D4BDAE4-D4F3-45CB-8E92-B6DEE489ADF0}" dt="2025-05-13T22:10:16.780" v="964" actId="164"/>
          <ac:grpSpMkLst>
            <pc:docMk/>
            <pc:sldMk cId="832416024" sldId="389"/>
            <ac:grpSpMk id="17" creationId="{97030853-CAD8-45CD-8DC9-833E7BACA820}"/>
          </ac:grpSpMkLst>
        </pc:grpChg>
        <pc:grpChg chg="mod">
          <ac:chgData name="DeHart, Stephanie" userId="69486e51-f5a3-47fa-a1e8-d600d3da159f" providerId="ADAL" clId="{1D4BDAE4-D4F3-45CB-8E92-B6DEE489ADF0}" dt="2025-05-13T22:02:33.310" v="531"/>
          <ac:grpSpMkLst>
            <pc:docMk/>
            <pc:sldMk cId="832416024" sldId="389"/>
            <ac:grpSpMk id="19" creationId="{98C6E72F-E85F-492A-8DD1-F15286B51D98}"/>
          </ac:grpSpMkLst>
        </pc:grpChg>
        <pc:grpChg chg="add mod">
          <ac:chgData name="DeHart, Stephanie" userId="69486e51-f5a3-47fa-a1e8-d600d3da159f" providerId="ADAL" clId="{1D4BDAE4-D4F3-45CB-8E92-B6DEE489ADF0}" dt="2025-05-13T22:10:16.780" v="964" actId="164"/>
          <ac:grpSpMkLst>
            <pc:docMk/>
            <pc:sldMk cId="832416024" sldId="389"/>
            <ac:grpSpMk id="61" creationId="{4BBEA547-A59F-4D34-BABF-B41A657E5A41}"/>
          </ac:grpSpMkLst>
        </pc:grpChg>
        <pc:cxnChg chg="mod">
          <ac:chgData name="DeHart, Stephanie" userId="69486e51-f5a3-47fa-a1e8-d600d3da159f" providerId="ADAL" clId="{1D4BDAE4-D4F3-45CB-8E92-B6DEE489ADF0}" dt="2025-05-13T22:02:33.310" v="531"/>
          <ac:cxnSpMkLst>
            <pc:docMk/>
            <pc:sldMk cId="832416024" sldId="389"/>
            <ac:cxnSpMk id="23" creationId="{31D4CE0E-0F8C-4CF4-87BB-5D5089B6C5D5}"/>
          </ac:cxnSpMkLst>
        </pc:cxnChg>
        <pc:cxnChg chg="mod">
          <ac:chgData name="DeHart, Stephanie" userId="69486e51-f5a3-47fa-a1e8-d600d3da159f" providerId="ADAL" clId="{1D4BDAE4-D4F3-45CB-8E92-B6DEE489ADF0}" dt="2025-05-13T22:02:33.310" v="531"/>
          <ac:cxnSpMkLst>
            <pc:docMk/>
            <pc:sldMk cId="832416024" sldId="389"/>
            <ac:cxnSpMk id="24" creationId="{DBCE4AD6-079F-4CB4-AAF2-577A7C2EEC26}"/>
          </ac:cxnSpMkLst>
        </pc:cxnChg>
        <pc:cxnChg chg="add mod">
          <ac:chgData name="DeHart, Stephanie" userId="69486e51-f5a3-47fa-a1e8-d600d3da159f" providerId="ADAL" clId="{1D4BDAE4-D4F3-45CB-8E92-B6DEE489ADF0}" dt="2025-05-13T22:10:16.780" v="964" actId="164"/>
          <ac:cxnSpMkLst>
            <pc:docMk/>
            <pc:sldMk cId="832416024" sldId="389"/>
            <ac:cxnSpMk id="35" creationId="{939DB3F2-02C5-4DCF-9D22-99B9CA09375F}"/>
          </ac:cxnSpMkLst>
        </pc:cxnChg>
      </pc:sldChg>
      <pc:sldChg chg="addSp delSp modSp new del mod modClrScheme chgLayout modNotesTx">
        <pc:chgData name="DeHart, Stephanie" userId="69486e51-f5a3-47fa-a1e8-d600d3da159f" providerId="ADAL" clId="{1D4BDAE4-D4F3-45CB-8E92-B6DEE489ADF0}" dt="2025-05-13T21:58:47.827" v="379" actId="47"/>
        <pc:sldMkLst>
          <pc:docMk/>
          <pc:sldMk cId="2234988206" sldId="389"/>
        </pc:sldMkLst>
      </pc:sldChg>
      <pc:sldChg chg="new del">
        <pc:chgData name="DeHart, Stephanie" userId="69486e51-f5a3-47fa-a1e8-d600d3da159f" providerId="ADAL" clId="{1D4BDAE4-D4F3-45CB-8E92-B6DEE489ADF0}" dt="2025-05-13T21:59:37.213" v="383" actId="47"/>
        <pc:sldMkLst>
          <pc:docMk/>
          <pc:sldMk cId="3258299272" sldId="389"/>
        </pc:sldMkLst>
      </pc:sldChg>
      <pc:sldChg chg="addSp delSp modSp new add del mod modAnim modNotesTx">
        <pc:chgData name="DeHart, Stephanie" userId="69486e51-f5a3-47fa-a1e8-d600d3da159f" providerId="ADAL" clId="{1D4BDAE4-D4F3-45CB-8E92-B6DEE489ADF0}" dt="2025-05-13T22:23:19.207" v="1178" actId="47"/>
        <pc:sldMkLst>
          <pc:docMk/>
          <pc:sldMk cId="1057730471" sldId="390"/>
        </pc:sldMkLst>
        <pc:spChg chg="mod">
          <ac:chgData name="DeHart, Stephanie" userId="69486e51-f5a3-47fa-a1e8-d600d3da159f" providerId="ADAL" clId="{1D4BDAE4-D4F3-45CB-8E92-B6DEE489ADF0}" dt="2025-05-13T22:05:53.788" v="688" actId="20577"/>
          <ac:spMkLst>
            <pc:docMk/>
            <pc:sldMk cId="1057730471" sldId="390"/>
            <ac:spMk id="2" creationId="{B4CCAA09-7A7E-497F-B816-5FBE11F82472}"/>
          </ac:spMkLst>
        </pc:spChg>
        <pc:spChg chg="mod">
          <ac:chgData name="DeHart, Stephanie" userId="69486e51-f5a3-47fa-a1e8-d600d3da159f" providerId="ADAL" clId="{1D4BDAE4-D4F3-45CB-8E92-B6DEE489ADF0}" dt="2025-05-13T22:09:42.048" v="960" actId="404"/>
          <ac:spMkLst>
            <pc:docMk/>
            <pc:sldMk cId="1057730471" sldId="390"/>
            <ac:spMk id="3" creationId="{07325881-F340-4C17-AE19-E7B2C794DE44}"/>
          </ac:spMkLst>
        </pc:spChg>
        <pc:spChg chg="add mod">
          <ac:chgData name="DeHart, Stephanie" userId="69486e51-f5a3-47fa-a1e8-d600d3da159f" providerId="ADAL" clId="{1D4BDAE4-D4F3-45CB-8E92-B6DEE489ADF0}" dt="2025-05-13T22:09:33.297" v="955" actId="1035"/>
          <ac:spMkLst>
            <pc:docMk/>
            <pc:sldMk cId="1057730471" sldId="390"/>
            <ac:spMk id="26" creationId="{5849CCE7-106F-474F-B276-CCC171E95CCA}"/>
          </ac:spMkLst>
        </pc:spChg>
        <pc:spChg chg="mod">
          <ac:chgData name="DeHart, Stephanie" userId="69486e51-f5a3-47fa-a1e8-d600d3da159f" providerId="ADAL" clId="{1D4BDAE4-D4F3-45CB-8E92-B6DEE489ADF0}" dt="2025-05-13T22:10:25.756" v="967" actId="404"/>
          <ac:spMkLst>
            <pc:docMk/>
            <pc:sldMk cId="1057730471" sldId="390"/>
            <ac:spMk id="40" creationId="{6FE5854A-FDD3-477B-85F1-FBA0A498708E}"/>
          </ac:spMkLst>
        </pc:spChg>
        <pc:spChg chg="mod">
          <ac:chgData name="DeHart, Stephanie" userId="69486e51-f5a3-47fa-a1e8-d600d3da159f" providerId="ADAL" clId="{1D4BDAE4-D4F3-45CB-8E92-B6DEE489ADF0}" dt="2025-05-13T22:10:25.756" v="967" actId="404"/>
          <ac:spMkLst>
            <pc:docMk/>
            <pc:sldMk cId="1057730471" sldId="390"/>
            <ac:spMk id="41" creationId="{9768F921-15DD-4D73-9FAD-2082CB227064}"/>
          </ac:spMkLst>
        </pc:spChg>
        <pc:spChg chg="mod">
          <ac:chgData name="DeHart, Stephanie" userId="69486e51-f5a3-47fa-a1e8-d600d3da159f" providerId="ADAL" clId="{1D4BDAE4-D4F3-45CB-8E92-B6DEE489ADF0}" dt="2025-05-13T22:11:24.554" v="987" actId="1036"/>
          <ac:spMkLst>
            <pc:docMk/>
            <pc:sldMk cId="1057730471" sldId="390"/>
            <ac:spMk id="42" creationId="{BB6ACC48-0C7C-43F3-8649-C874739907D2}"/>
          </ac:spMkLst>
        </pc:spChg>
        <pc:spChg chg="mod">
          <ac:chgData name="DeHart, Stephanie" userId="69486e51-f5a3-47fa-a1e8-d600d3da159f" providerId="ADAL" clId="{1D4BDAE4-D4F3-45CB-8E92-B6DEE489ADF0}" dt="2025-05-13T22:10:25.756" v="967" actId="404"/>
          <ac:spMkLst>
            <pc:docMk/>
            <pc:sldMk cId="1057730471" sldId="390"/>
            <ac:spMk id="43" creationId="{A7875FA7-C487-46BF-A2C4-EEDFDCEE2000}"/>
          </ac:spMkLst>
        </pc:spChg>
        <pc:spChg chg="mod">
          <ac:chgData name="DeHart, Stephanie" userId="69486e51-f5a3-47fa-a1e8-d600d3da159f" providerId="ADAL" clId="{1D4BDAE4-D4F3-45CB-8E92-B6DEE489ADF0}" dt="2025-05-13T22:10:25.756" v="967" actId="404"/>
          <ac:spMkLst>
            <pc:docMk/>
            <pc:sldMk cId="1057730471" sldId="390"/>
            <ac:spMk id="44" creationId="{46B7667E-FEF0-460B-A78A-57085F9DB397}"/>
          </ac:spMkLst>
        </pc:spChg>
        <pc:spChg chg="mod">
          <ac:chgData name="DeHart, Stephanie" userId="69486e51-f5a3-47fa-a1e8-d600d3da159f" providerId="ADAL" clId="{1D4BDAE4-D4F3-45CB-8E92-B6DEE489ADF0}" dt="2025-05-13T22:10:25.756" v="967" actId="404"/>
          <ac:spMkLst>
            <pc:docMk/>
            <pc:sldMk cId="1057730471" sldId="390"/>
            <ac:spMk id="45" creationId="{5E66E05B-B6A5-493E-BE9B-9319D11617FD}"/>
          </ac:spMkLst>
        </pc:spChg>
        <pc:spChg chg="mod">
          <ac:chgData name="DeHart, Stephanie" userId="69486e51-f5a3-47fa-a1e8-d600d3da159f" providerId="ADAL" clId="{1D4BDAE4-D4F3-45CB-8E92-B6DEE489ADF0}" dt="2025-05-13T22:10:25.756" v="967" actId="404"/>
          <ac:spMkLst>
            <pc:docMk/>
            <pc:sldMk cId="1057730471" sldId="390"/>
            <ac:spMk id="46" creationId="{F94D2484-D55D-443A-BE7B-618565D71A1D}"/>
          </ac:spMkLst>
        </pc:spChg>
        <pc:spChg chg="mod">
          <ac:chgData name="DeHart, Stephanie" userId="69486e51-f5a3-47fa-a1e8-d600d3da159f" providerId="ADAL" clId="{1D4BDAE4-D4F3-45CB-8E92-B6DEE489ADF0}" dt="2025-05-13T22:10:25.756" v="967" actId="404"/>
          <ac:spMkLst>
            <pc:docMk/>
            <pc:sldMk cId="1057730471" sldId="390"/>
            <ac:spMk id="48" creationId="{30C1E137-65B1-462A-9ECF-491065CEB1A4}"/>
          </ac:spMkLst>
        </pc:spChg>
        <pc:spChg chg="mod">
          <ac:chgData name="DeHart, Stephanie" userId="69486e51-f5a3-47fa-a1e8-d600d3da159f" providerId="ADAL" clId="{1D4BDAE4-D4F3-45CB-8E92-B6DEE489ADF0}" dt="2025-05-13T22:10:25.756" v="967" actId="404"/>
          <ac:spMkLst>
            <pc:docMk/>
            <pc:sldMk cId="1057730471" sldId="390"/>
            <ac:spMk id="49" creationId="{46DE127E-9E74-4B52-A5DC-7DA66FED4609}"/>
          </ac:spMkLst>
        </pc:spChg>
        <pc:spChg chg="mod">
          <ac:chgData name="DeHart, Stephanie" userId="69486e51-f5a3-47fa-a1e8-d600d3da159f" providerId="ADAL" clId="{1D4BDAE4-D4F3-45CB-8E92-B6DEE489ADF0}" dt="2025-05-13T22:10:25.756" v="967" actId="404"/>
          <ac:spMkLst>
            <pc:docMk/>
            <pc:sldMk cId="1057730471" sldId="390"/>
            <ac:spMk id="50" creationId="{8F5A50CE-CEB2-46E8-871A-77DBBA950591}"/>
          </ac:spMkLst>
        </pc:spChg>
        <pc:spChg chg="mod">
          <ac:chgData name="DeHart, Stephanie" userId="69486e51-f5a3-47fa-a1e8-d600d3da159f" providerId="ADAL" clId="{1D4BDAE4-D4F3-45CB-8E92-B6DEE489ADF0}" dt="2025-05-13T22:10:25.756" v="967" actId="404"/>
          <ac:spMkLst>
            <pc:docMk/>
            <pc:sldMk cId="1057730471" sldId="390"/>
            <ac:spMk id="52" creationId="{A948A9D5-C374-4031-A059-6F3FC39F8BC9}"/>
          </ac:spMkLst>
        </pc:spChg>
        <pc:spChg chg="mod">
          <ac:chgData name="DeHart, Stephanie" userId="69486e51-f5a3-47fa-a1e8-d600d3da159f" providerId="ADAL" clId="{1D4BDAE4-D4F3-45CB-8E92-B6DEE489ADF0}" dt="2025-05-13T22:10:25.756" v="967" actId="404"/>
          <ac:spMkLst>
            <pc:docMk/>
            <pc:sldMk cId="1057730471" sldId="390"/>
            <ac:spMk id="53" creationId="{1CE4D0B8-F56E-4A21-951A-D8DB7E3BF460}"/>
          </ac:spMkLst>
        </pc:spChg>
        <pc:spChg chg="mod">
          <ac:chgData name="DeHart, Stephanie" userId="69486e51-f5a3-47fa-a1e8-d600d3da159f" providerId="ADAL" clId="{1D4BDAE4-D4F3-45CB-8E92-B6DEE489ADF0}" dt="2025-05-13T22:10:25.756" v="967" actId="404"/>
          <ac:spMkLst>
            <pc:docMk/>
            <pc:sldMk cId="1057730471" sldId="390"/>
            <ac:spMk id="54" creationId="{6B18FB06-D8FD-49B5-A862-6D246D232338}"/>
          </ac:spMkLst>
        </pc:spChg>
        <pc:spChg chg="mod">
          <ac:chgData name="DeHart, Stephanie" userId="69486e51-f5a3-47fa-a1e8-d600d3da159f" providerId="ADAL" clId="{1D4BDAE4-D4F3-45CB-8E92-B6DEE489ADF0}" dt="2025-05-13T22:10:45.218" v="975" actId="1035"/>
          <ac:spMkLst>
            <pc:docMk/>
            <pc:sldMk cId="1057730471" sldId="390"/>
            <ac:spMk id="57" creationId="{92543D33-4D31-4744-99D8-4574CF709639}"/>
          </ac:spMkLst>
        </pc:spChg>
        <pc:spChg chg="mod">
          <ac:chgData name="DeHart, Stephanie" userId="69486e51-f5a3-47fa-a1e8-d600d3da159f" providerId="ADAL" clId="{1D4BDAE4-D4F3-45CB-8E92-B6DEE489ADF0}" dt="2025-05-13T22:10:25.756" v="967" actId="404"/>
          <ac:spMkLst>
            <pc:docMk/>
            <pc:sldMk cId="1057730471" sldId="390"/>
            <ac:spMk id="58" creationId="{952A2F7C-73A2-4C5C-A9C6-CD85FE7C00BD}"/>
          </ac:spMkLst>
        </pc:spChg>
        <pc:spChg chg="mod">
          <ac:chgData name="DeHart, Stephanie" userId="69486e51-f5a3-47fa-a1e8-d600d3da159f" providerId="ADAL" clId="{1D4BDAE4-D4F3-45CB-8E92-B6DEE489ADF0}" dt="2025-05-13T22:10:25.756" v="967" actId="404"/>
          <ac:spMkLst>
            <pc:docMk/>
            <pc:sldMk cId="1057730471" sldId="390"/>
            <ac:spMk id="59" creationId="{79E18808-DC6F-4D03-9E89-DB0F5D2EE372}"/>
          </ac:spMkLst>
        </pc:spChg>
        <pc:spChg chg="add mod">
          <ac:chgData name="DeHart, Stephanie" userId="69486e51-f5a3-47fa-a1e8-d600d3da159f" providerId="ADAL" clId="{1D4BDAE4-D4F3-45CB-8E92-B6DEE489ADF0}" dt="2025-05-13T22:11:12.785" v="979" actId="1582"/>
          <ac:spMkLst>
            <pc:docMk/>
            <pc:sldMk cId="1057730471" sldId="390"/>
            <ac:spMk id="60" creationId="{D1888127-0E53-4836-83E7-B4329285A829}"/>
          </ac:spMkLst>
        </pc:spChg>
        <pc:grpChg chg="add mod">
          <ac:chgData name="DeHart, Stephanie" userId="69486e51-f5a3-47fa-a1e8-d600d3da159f" providerId="ADAL" clId="{1D4BDAE4-D4F3-45CB-8E92-B6DEE489ADF0}" dt="2025-05-13T22:11:19.870" v="984" actId="1035"/>
          <ac:grpSpMkLst>
            <pc:docMk/>
            <pc:sldMk cId="1057730471" sldId="390"/>
            <ac:grpSpMk id="38" creationId="{634855E3-FE0A-4035-BB3D-8142EC30E52F}"/>
          </ac:grpSpMkLst>
        </pc:grpChg>
        <pc:grpChg chg="mod">
          <ac:chgData name="DeHart, Stephanie" userId="69486e51-f5a3-47fa-a1e8-d600d3da159f" providerId="ADAL" clId="{1D4BDAE4-D4F3-45CB-8E92-B6DEE489ADF0}" dt="2025-05-13T22:10:19.762" v="965"/>
          <ac:grpSpMkLst>
            <pc:docMk/>
            <pc:sldMk cId="1057730471" sldId="390"/>
            <ac:grpSpMk id="39" creationId="{343F4865-57B2-4507-A388-22D3D966803D}"/>
          </ac:grpSpMkLst>
        </pc:grpChg>
        <pc:grpChg chg="mod">
          <ac:chgData name="DeHart, Stephanie" userId="69486e51-f5a3-47fa-a1e8-d600d3da159f" providerId="ADAL" clId="{1D4BDAE4-D4F3-45CB-8E92-B6DEE489ADF0}" dt="2025-05-13T22:10:19.762" v="965"/>
          <ac:grpSpMkLst>
            <pc:docMk/>
            <pc:sldMk cId="1057730471" sldId="390"/>
            <ac:grpSpMk id="51" creationId="{07EC0E18-D868-4AFD-8280-6BA2BF86F554}"/>
          </ac:grpSpMkLst>
        </pc:grpChg>
        <pc:cxnChg chg="mod">
          <ac:chgData name="DeHart, Stephanie" userId="69486e51-f5a3-47fa-a1e8-d600d3da159f" providerId="ADAL" clId="{1D4BDAE4-D4F3-45CB-8E92-B6DEE489ADF0}" dt="2025-05-13T22:11:24.554" v="987" actId="1036"/>
          <ac:cxnSpMkLst>
            <pc:docMk/>
            <pc:sldMk cId="1057730471" sldId="390"/>
            <ac:cxnSpMk id="47" creationId="{59E348C6-6A66-4AB3-8B5A-64B2BBA00E7D}"/>
          </ac:cxnSpMkLst>
        </pc:cxnChg>
        <pc:cxnChg chg="mod">
          <ac:chgData name="DeHart, Stephanie" userId="69486e51-f5a3-47fa-a1e8-d600d3da159f" providerId="ADAL" clId="{1D4BDAE4-D4F3-45CB-8E92-B6DEE489ADF0}" dt="2025-05-13T22:10:19.762" v="965"/>
          <ac:cxnSpMkLst>
            <pc:docMk/>
            <pc:sldMk cId="1057730471" sldId="390"/>
            <ac:cxnSpMk id="55" creationId="{08A5346F-FBCA-4AD7-B848-9B1B6A476EDB}"/>
          </ac:cxnSpMkLst>
        </pc:cxnChg>
        <pc:cxnChg chg="mod">
          <ac:chgData name="DeHart, Stephanie" userId="69486e51-f5a3-47fa-a1e8-d600d3da159f" providerId="ADAL" clId="{1D4BDAE4-D4F3-45CB-8E92-B6DEE489ADF0}" dt="2025-05-13T22:10:19.762" v="965"/>
          <ac:cxnSpMkLst>
            <pc:docMk/>
            <pc:sldMk cId="1057730471" sldId="390"/>
            <ac:cxnSpMk id="56" creationId="{0448EA00-1791-46F8-9757-48C81C0AB53A}"/>
          </ac:cxnSpMkLst>
        </pc:cxnChg>
      </pc:sldChg>
      <pc:sldChg chg="new del">
        <pc:chgData name="DeHart, Stephanie" userId="69486e51-f5a3-47fa-a1e8-d600d3da159f" providerId="ADAL" clId="{1D4BDAE4-D4F3-45CB-8E92-B6DEE489ADF0}" dt="2025-05-13T21:57:02.749" v="374" actId="47"/>
        <pc:sldMkLst>
          <pc:docMk/>
          <pc:sldMk cId="1295765525" sldId="390"/>
        </pc:sldMkLst>
      </pc:sldChg>
      <pc:sldChg chg="modSp new del mod">
        <pc:chgData name="DeHart, Stephanie" userId="69486e51-f5a3-47fa-a1e8-d600d3da159f" providerId="ADAL" clId="{1D4BDAE4-D4F3-45CB-8E92-B6DEE489ADF0}" dt="2025-05-13T21:56:53.616" v="372" actId="47"/>
        <pc:sldMkLst>
          <pc:docMk/>
          <pc:sldMk cId="1549289647" sldId="390"/>
        </pc:sldMkLst>
      </pc:sldChg>
      <pc:sldChg chg="addSp delSp modSp new add del mod modNotesTx">
        <pc:chgData name="DeHart, Stephanie" userId="69486e51-f5a3-47fa-a1e8-d600d3da159f" providerId="ADAL" clId="{1D4BDAE4-D4F3-45CB-8E92-B6DEE489ADF0}" dt="2025-05-13T22:23:19.207" v="1178" actId="47"/>
        <pc:sldMkLst>
          <pc:docMk/>
          <pc:sldMk cId="3092748420" sldId="391"/>
        </pc:sldMkLst>
        <pc:spChg chg="mod">
          <ac:chgData name="DeHart, Stephanie" userId="69486e51-f5a3-47fa-a1e8-d600d3da159f" providerId="ADAL" clId="{1D4BDAE4-D4F3-45CB-8E92-B6DEE489ADF0}" dt="2025-05-13T22:20:30.551" v="1113"/>
          <ac:spMkLst>
            <pc:docMk/>
            <pc:sldMk cId="3092748420" sldId="391"/>
            <ac:spMk id="2" creationId="{954650B4-A488-4A96-A4A3-3A40BC61D041}"/>
          </ac:spMkLst>
        </pc:spChg>
        <pc:spChg chg="mod">
          <ac:chgData name="DeHart, Stephanie" userId="69486e51-f5a3-47fa-a1e8-d600d3da159f" providerId="ADAL" clId="{1D4BDAE4-D4F3-45CB-8E92-B6DEE489ADF0}" dt="2025-05-13T22:22:21.105" v="1168" actId="20577"/>
          <ac:spMkLst>
            <pc:docMk/>
            <pc:sldMk cId="3092748420" sldId="391"/>
            <ac:spMk id="3" creationId="{20B55076-39BB-41BA-8DA3-E0ECCD4E2B83}"/>
          </ac:spMkLst>
        </pc:spChg>
        <pc:spChg chg="add mod">
          <ac:chgData name="DeHart, Stephanie" userId="69486e51-f5a3-47fa-a1e8-d600d3da159f" providerId="ADAL" clId="{1D4BDAE4-D4F3-45CB-8E92-B6DEE489ADF0}" dt="2025-05-13T22:21:43.076" v="1133" actId="207"/>
          <ac:spMkLst>
            <pc:docMk/>
            <pc:sldMk cId="3092748420" sldId="391"/>
            <ac:spMk id="7" creationId="{AF75796A-3969-4BD7-A052-10A1E8FEE08D}"/>
          </ac:spMkLst>
        </pc:spChg>
        <pc:spChg chg="mod">
          <ac:chgData name="DeHart, Stephanie" userId="69486e51-f5a3-47fa-a1e8-d600d3da159f" providerId="ADAL" clId="{1D4BDAE4-D4F3-45CB-8E92-B6DEE489ADF0}" dt="2025-05-13T22:21:09.281" v="1122"/>
          <ac:spMkLst>
            <pc:docMk/>
            <pc:sldMk cId="3092748420" sldId="391"/>
            <ac:spMk id="9" creationId="{B197B70C-D2AA-48CD-A53F-CDD49283A743}"/>
          </ac:spMkLst>
        </pc:spChg>
        <pc:spChg chg="mod">
          <ac:chgData name="DeHart, Stephanie" userId="69486e51-f5a3-47fa-a1e8-d600d3da159f" providerId="ADAL" clId="{1D4BDAE4-D4F3-45CB-8E92-B6DEE489ADF0}" dt="2025-05-13T22:21:09.281" v="1122"/>
          <ac:spMkLst>
            <pc:docMk/>
            <pc:sldMk cId="3092748420" sldId="391"/>
            <ac:spMk id="10" creationId="{8B290C95-73AE-44A2-BBCC-33EBF74A8ED5}"/>
          </ac:spMkLst>
        </pc:spChg>
        <pc:spChg chg="add mod">
          <ac:chgData name="DeHart, Stephanie" userId="69486e51-f5a3-47fa-a1e8-d600d3da159f" providerId="ADAL" clId="{1D4BDAE4-D4F3-45CB-8E92-B6DEE489ADF0}" dt="2025-05-13T22:21:09.281" v="1122"/>
          <ac:spMkLst>
            <pc:docMk/>
            <pc:sldMk cId="3092748420" sldId="391"/>
            <ac:spMk id="11" creationId="{6071B6D4-04B7-499B-8DDC-7BBF9817B2DF}"/>
          </ac:spMkLst>
        </pc:spChg>
        <pc:spChg chg="add mod">
          <ac:chgData name="DeHart, Stephanie" userId="69486e51-f5a3-47fa-a1e8-d600d3da159f" providerId="ADAL" clId="{1D4BDAE4-D4F3-45CB-8E92-B6DEE489ADF0}" dt="2025-05-13T22:21:09.281" v="1122"/>
          <ac:spMkLst>
            <pc:docMk/>
            <pc:sldMk cId="3092748420" sldId="391"/>
            <ac:spMk id="12" creationId="{7CBBF510-6F72-4942-9D53-0D132CA92CAB}"/>
          </ac:spMkLst>
        </pc:spChg>
        <pc:spChg chg="add mod">
          <ac:chgData name="DeHart, Stephanie" userId="69486e51-f5a3-47fa-a1e8-d600d3da159f" providerId="ADAL" clId="{1D4BDAE4-D4F3-45CB-8E92-B6DEE489ADF0}" dt="2025-05-13T22:21:09.281" v="1122"/>
          <ac:spMkLst>
            <pc:docMk/>
            <pc:sldMk cId="3092748420" sldId="391"/>
            <ac:spMk id="13" creationId="{32C5614E-FFA9-4EC0-837C-86A0085A9040}"/>
          </ac:spMkLst>
        </pc:spChg>
        <pc:spChg chg="mod">
          <ac:chgData name="DeHart, Stephanie" userId="69486e51-f5a3-47fa-a1e8-d600d3da159f" providerId="ADAL" clId="{1D4BDAE4-D4F3-45CB-8E92-B6DEE489ADF0}" dt="2025-05-13T22:21:09.281" v="1122"/>
          <ac:spMkLst>
            <pc:docMk/>
            <pc:sldMk cId="3092748420" sldId="391"/>
            <ac:spMk id="15" creationId="{F52CE361-3E4B-47AC-81B0-32541B166A33}"/>
          </ac:spMkLst>
        </pc:spChg>
        <pc:spChg chg="mod">
          <ac:chgData name="DeHart, Stephanie" userId="69486e51-f5a3-47fa-a1e8-d600d3da159f" providerId="ADAL" clId="{1D4BDAE4-D4F3-45CB-8E92-B6DEE489ADF0}" dt="2025-05-13T22:21:09.281" v="1122"/>
          <ac:spMkLst>
            <pc:docMk/>
            <pc:sldMk cId="3092748420" sldId="391"/>
            <ac:spMk id="16" creationId="{B97255AC-4A7B-401F-9DB4-680A919427BB}"/>
          </ac:spMkLst>
        </pc:spChg>
        <pc:spChg chg="add mod">
          <ac:chgData name="DeHart, Stephanie" userId="69486e51-f5a3-47fa-a1e8-d600d3da159f" providerId="ADAL" clId="{1D4BDAE4-D4F3-45CB-8E92-B6DEE489ADF0}" dt="2025-05-13T22:21:37.275" v="1131" actId="207"/>
          <ac:spMkLst>
            <pc:docMk/>
            <pc:sldMk cId="3092748420" sldId="391"/>
            <ac:spMk id="18" creationId="{BD357533-7F8B-4D3F-80A1-64602AFC0695}"/>
          </ac:spMkLst>
        </pc:spChg>
        <pc:grpChg chg="add mod">
          <ac:chgData name="DeHart, Stephanie" userId="69486e51-f5a3-47fa-a1e8-d600d3da159f" providerId="ADAL" clId="{1D4BDAE4-D4F3-45CB-8E92-B6DEE489ADF0}" dt="2025-05-13T22:21:09.281" v="1122"/>
          <ac:grpSpMkLst>
            <pc:docMk/>
            <pc:sldMk cId="3092748420" sldId="391"/>
            <ac:grpSpMk id="8" creationId="{8A193958-EDD8-40F3-9B50-FCAE2AC51831}"/>
          </ac:grpSpMkLst>
        </pc:grpChg>
      </pc:sldChg>
      <pc:sldChg chg="addSp delSp modSp add del mod modNotesTx">
        <pc:chgData name="DeHart, Stephanie" userId="69486e51-f5a3-47fa-a1e8-d600d3da159f" providerId="ADAL" clId="{1D4BDAE4-D4F3-45CB-8E92-B6DEE489ADF0}" dt="2025-05-13T22:24:47.890" v="1225" actId="1037"/>
        <pc:sldMkLst>
          <pc:docMk/>
          <pc:sldMk cId="3633948532" sldId="392"/>
        </pc:sldMkLst>
        <pc:spChg chg="mod">
          <ac:chgData name="DeHart, Stephanie" userId="69486e51-f5a3-47fa-a1e8-d600d3da159f" providerId="ADAL" clId="{1D4BDAE4-D4F3-45CB-8E92-B6DEE489ADF0}" dt="2025-05-13T22:22:58.124" v="1173"/>
          <ac:spMkLst>
            <pc:docMk/>
            <pc:sldMk cId="3633948532" sldId="392"/>
            <ac:spMk id="3" creationId="{20B55076-39BB-41BA-8DA3-E0ECCD4E2B83}"/>
          </ac:spMkLst>
        </pc:spChg>
        <pc:spChg chg="add mod">
          <ac:chgData name="DeHart, Stephanie" userId="69486e51-f5a3-47fa-a1e8-d600d3da159f" providerId="ADAL" clId="{1D4BDAE4-D4F3-45CB-8E92-B6DEE489ADF0}" dt="2025-05-13T22:23:48.049" v="1183"/>
          <ac:spMkLst>
            <pc:docMk/>
            <pc:sldMk cId="3633948532" sldId="392"/>
            <ac:spMk id="17" creationId="{5BCA8CEE-DF19-4275-8842-D47CB48F8453}"/>
          </ac:spMkLst>
        </pc:spChg>
        <pc:spChg chg="add mod">
          <ac:chgData name="DeHart, Stephanie" userId="69486e51-f5a3-47fa-a1e8-d600d3da159f" providerId="ADAL" clId="{1D4BDAE4-D4F3-45CB-8E92-B6DEE489ADF0}" dt="2025-05-13T22:23:58.594" v="1186" actId="207"/>
          <ac:spMkLst>
            <pc:docMk/>
            <pc:sldMk cId="3633948532" sldId="392"/>
            <ac:spMk id="21" creationId="{ADDE8E2E-A1D1-4313-B4F7-5AA17E908E59}"/>
          </ac:spMkLst>
        </pc:spChg>
        <pc:spChg chg="add mod">
          <ac:chgData name="DeHart, Stephanie" userId="69486e51-f5a3-47fa-a1e8-d600d3da159f" providerId="ADAL" clId="{1D4BDAE4-D4F3-45CB-8E92-B6DEE489ADF0}" dt="2025-05-13T22:23:48.049" v="1183"/>
          <ac:spMkLst>
            <pc:docMk/>
            <pc:sldMk cId="3633948532" sldId="392"/>
            <ac:spMk id="22" creationId="{A6E7B3AF-F268-4E3F-8D65-F383B4B6050E}"/>
          </ac:spMkLst>
        </pc:spChg>
        <pc:spChg chg="add mod">
          <ac:chgData name="DeHart, Stephanie" userId="69486e51-f5a3-47fa-a1e8-d600d3da159f" providerId="ADAL" clId="{1D4BDAE4-D4F3-45CB-8E92-B6DEE489ADF0}" dt="2025-05-13T22:23:48.049" v="1183"/>
          <ac:spMkLst>
            <pc:docMk/>
            <pc:sldMk cId="3633948532" sldId="392"/>
            <ac:spMk id="23" creationId="{D96A4AFA-464E-4649-9F93-B461DCE24404}"/>
          </ac:spMkLst>
        </pc:spChg>
        <pc:spChg chg="mod">
          <ac:chgData name="DeHart, Stephanie" userId="69486e51-f5a3-47fa-a1e8-d600d3da159f" providerId="ADAL" clId="{1D4BDAE4-D4F3-45CB-8E92-B6DEE489ADF0}" dt="2025-05-13T22:23:48.049" v="1183"/>
          <ac:spMkLst>
            <pc:docMk/>
            <pc:sldMk cId="3633948532" sldId="392"/>
            <ac:spMk id="25" creationId="{C318BE05-BE6F-46A2-8DF1-30F7D2DABBB6}"/>
          </ac:spMkLst>
        </pc:spChg>
        <pc:spChg chg="mod">
          <ac:chgData name="DeHart, Stephanie" userId="69486e51-f5a3-47fa-a1e8-d600d3da159f" providerId="ADAL" clId="{1D4BDAE4-D4F3-45CB-8E92-B6DEE489ADF0}" dt="2025-05-13T22:24:01.654" v="1187" actId="207"/>
          <ac:spMkLst>
            <pc:docMk/>
            <pc:sldMk cId="3633948532" sldId="392"/>
            <ac:spMk id="28" creationId="{FB19AABE-7892-47A0-A519-DD02124F865A}"/>
          </ac:spMkLst>
        </pc:spChg>
        <pc:spChg chg="mod">
          <ac:chgData name="DeHart, Stephanie" userId="69486e51-f5a3-47fa-a1e8-d600d3da159f" providerId="ADAL" clId="{1D4BDAE4-D4F3-45CB-8E92-B6DEE489ADF0}" dt="2025-05-13T22:23:48.049" v="1183"/>
          <ac:spMkLst>
            <pc:docMk/>
            <pc:sldMk cId="3633948532" sldId="392"/>
            <ac:spMk id="29" creationId="{616E8B9E-9EF6-427B-ADDA-A82508121BD7}"/>
          </ac:spMkLst>
        </pc:spChg>
        <pc:spChg chg="mod">
          <ac:chgData name="DeHart, Stephanie" userId="69486e51-f5a3-47fa-a1e8-d600d3da159f" providerId="ADAL" clId="{1D4BDAE4-D4F3-45CB-8E92-B6DEE489ADF0}" dt="2025-05-13T22:23:48.049" v="1183"/>
          <ac:spMkLst>
            <pc:docMk/>
            <pc:sldMk cId="3633948532" sldId="392"/>
            <ac:spMk id="30" creationId="{B0CC4030-61AA-491C-8D13-2D3BEEBA668C}"/>
          </ac:spMkLst>
        </pc:spChg>
        <pc:spChg chg="add mod">
          <ac:chgData name="DeHart, Stephanie" userId="69486e51-f5a3-47fa-a1e8-d600d3da159f" providerId="ADAL" clId="{1D4BDAE4-D4F3-45CB-8E92-B6DEE489ADF0}" dt="2025-05-13T22:24:38.761" v="1219" actId="14100"/>
          <ac:spMkLst>
            <pc:docMk/>
            <pc:sldMk cId="3633948532" sldId="392"/>
            <ac:spMk id="31" creationId="{13F2EF8F-43CB-41AA-A85F-2C31B884D835}"/>
          </ac:spMkLst>
        </pc:spChg>
        <pc:spChg chg="add mod">
          <ac:chgData name="DeHart, Stephanie" userId="69486e51-f5a3-47fa-a1e8-d600d3da159f" providerId="ADAL" clId="{1D4BDAE4-D4F3-45CB-8E92-B6DEE489ADF0}" dt="2025-05-13T22:24:47.890" v="1225" actId="1037"/>
          <ac:spMkLst>
            <pc:docMk/>
            <pc:sldMk cId="3633948532" sldId="392"/>
            <ac:spMk id="32" creationId="{D80A6773-CB79-41A6-8928-0080FF64DA35}"/>
          </ac:spMkLst>
        </pc:spChg>
        <pc:spChg chg="add mod">
          <ac:chgData name="DeHart, Stephanie" userId="69486e51-f5a3-47fa-a1e8-d600d3da159f" providerId="ADAL" clId="{1D4BDAE4-D4F3-45CB-8E92-B6DEE489ADF0}" dt="2025-05-13T22:24:29.571" v="1217" actId="2711"/>
          <ac:spMkLst>
            <pc:docMk/>
            <pc:sldMk cId="3633948532" sldId="392"/>
            <ac:spMk id="33" creationId="{A9112C51-D23F-4FC6-96DE-B4348FF76410}"/>
          </ac:spMkLst>
        </pc:spChg>
        <pc:spChg chg="add mod">
          <ac:chgData name="DeHart, Stephanie" userId="69486e51-f5a3-47fa-a1e8-d600d3da159f" providerId="ADAL" clId="{1D4BDAE4-D4F3-45CB-8E92-B6DEE489ADF0}" dt="2025-05-13T22:24:47.890" v="1225" actId="1037"/>
          <ac:spMkLst>
            <pc:docMk/>
            <pc:sldMk cId="3633948532" sldId="392"/>
            <ac:spMk id="34" creationId="{0CDC03BB-0B17-482D-8CC1-B2C1016B3233}"/>
          </ac:spMkLst>
        </pc:spChg>
        <pc:spChg chg="add mod">
          <ac:chgData name="DeHart, Stephanie" userId="69486e51-f5a3-47fa-a1e8-d600d3da159f" providerId="ADAL" clId="{1D4BDAE4-D4F3-45CB-8E92-B6DEE489ADF0}" dt="2025-05-13T22:23:48.049" v="1183"/>
          <ac:spMkLst>
            <pc:docMk/>
            <pc:sldMk cId="3633948532" sldId="392"/>
            <ac:spMk id="35" creationId="{805B9E3F-BC9D-4E84-ACBF-4E16E646FA84}"/>
          </ac:spMkLst>
        </pc:spChg>
        <pc:spChg chg="add mod">
          <ac:chgData name="DeHart, Stephanie" userId="69486e51-f5a3-47fa-a1e8-d600d3da159f" providerId="ADAL" clId="{1D4BDAE4-D4F3-45CB-8E92-B6DEE489ADF0}" dt="2025-05-13T22:23:48.049" v="1183"/>
          <ac:spMkLst>
            <pc:docMk/>
            <pc:sldMk cId="3633948532" sldId="392"/>
            <ac:spMk id="36" creationId="{847445EA-9407-47A7-A558-1537CACAED2D}"/>
          </ac:spMkLst>
        </pc:spChg>
        <pc:spChg chg="add mod">
          <ac:chgData name="DeHart, Stephanie" userId="69486e51-f5a3-47fa-a1e8-d600d3da159f" providerId="ADAL" clId="{1D4BDAE4-D4F3-45CB-8E92-B6DEE489ADF0}" dt="2025-05-13T22:23:48.049" v="1183"/>
          <ac:spMkLst>
            <pc:docMk/>
            <pc:sldMk cId="3633948532" sldId="392"/>
            <ac:spMk id="37" creationId="{F824D9C6-C3A8-47DC-B7AE-A7A4B56D9EFC}"/>
          </ac:spMkLst>
        </pc:spChg>
        <pc:spChg chg="add mod">
          <ac:chgData name="DeHart, Stephanie" userId="69486e51-f5a3-47fa-a1e8-d600d3da159f" providerId="ADAL" clId="{1D4BDAE4-D4F3-45CB-8E92-B6DEE489ADF0}" dt="2025-05-13T22:23:48.049" v="1183"/>
          <ac:spMkLst>
            <pc:docMk/>
            <pc:sldMk cId="3633948532" sldId="392"/>
            <ac:spMk id="38" creationId="{67260476-1290-41A0-B0FE-7D23908846E1}"/>
          </ac:spMkLst>
        </pc:spChg>
        <pc:spChg chg="add mod">
          <ac:chgData name="DeHart, Stephanie" userId="69486e51-f5a3-47fa-a1e8-d600d3da159f" providerId="ADAL" clId="{1D4BDAE4-D4F3-45CB-8E92-B6DEE489ADF0}" dt="2025-05-13T22:24:03.999" v="1188" actId="207"/>
          <ac:spMkLst>
            <pc:docMk/>
            <pc:sldMk cId="3633948532" sldId="392"/>
            <ac:spMk id="40" creationId="{71E98998-79D0-4B5A-BA4D-89031BC88F1D}"/>
          </ac:spMkLst>
        </pc:spChg>
        <pc:spChg chg="add mod">
          <ac:chgData name="DeHart, Stephanie" userId="69486e51-f5a3-47fa-a1e8-d600d3da159f" providerId="ADAL" clId="{1D4BDAE4-D4F3-45CB-8E92-B6DEE489ADF0}" dt="2025-05-13T22:23:48.049" v="1183"/>
          <ac:spMkLst>
            <pc:docMk/>
            <pc:sldMk cId="3633948532" sldId="392"/>
            <ac:spMk id="41" creationId="{AF9B9CFE-4861-44F2-9369-6F62CD71DEAF}"/>
          </ac:spMkLst>
        </pc:spChg>
        <pc:spChg chg="add mod">
          <ac:chgData name="DeHart, Stephanie" userId="69486e51-f5a3-47fa-a1e8-d600d3da159f" providerId="ADAL" clId="{1D4BDAE4-D4F3-45CB-8E92-B6DEE489ADF0}" dt="2025-05-13T22:24:29.571" v="1217" actId="2711"/>
          <ac:spMkLst>
            <pc:docMk/>
            <pc:sldMk cId="3633948532" sldId="392"/>
            <ac:spMk id="42" creationId="{EC9EC371-7176-4829-8A4B-2E87F9C0665C}"/>
          </ac:spMkLst>
        </pc:spChg>
        <pc:spChg chg="add mod">
          <ac:chgData name="DeHart, Stephanie" userId="69486e51-f5a3-47fa-a1e8-d600d3da159f" providerId="ADAL" clId="{1D4BDAE4-D4F3-45CB-8E92-B6DEE489ADF0}" dt="2025-05-13T22:24:47.890" v="1225" actId="1037"/>
          <ac:spMkLst>
            <pc:docMk/>
            <pc:sldMk cId="3633948532" sldId="392"/>
            <ac:spMk id="43" creationId="{42E2E8EF-1A05-4228-826D-852E3CE5E86A}"/>
          </ac:spMkLst>
        </pc:spChg>
        <pc:spChg chg="add mod">
          <ac:chgData name="DeHart, Stephanie" userId="69486e51-f5a3-47fa-a1e8-d600d3da159f" providerId="ADAL" clId="{1D4BDAE4-D4F3-45CB-8E92-B6DEE489ADF0}" dt="2025-05-13T22:23:48.049" v="1183"/>
          <ac:spMkLst>
            <pc:docMk/>
            <pc:sldMk cId="3633948532" sldId="392"/>
            <ac:spMk id="44" creationId="{E44B3EFE-8B2C-4993-AEBA-09A4168FC095}"/>
          </ac:spMkLst>
        </pc:spChg>
        <pc:spChg chg="mod">
          <ac:chgData name="DeHart, Stephanie" userId="69486e51-f5a3-47fa-a1e8-d600d3da159f" providerId="ADAL" clId="{1D4BDAE4-D4F3-45CB-8E92-B6DEE489ADF0}" dt="2025-05-13T22:24:13.563" v="1190" actId="2711"/>
          <ac:spMkLst>
            <pc:docMk/>
            <pc:sldMk cId="3633948532" sldId="392"/>
            <ac:spMk id="46" creationId="{132CC7E9-20DC-4A1B-8D9A-A795616BB53D}"/>
          </ac:spMkLst>
        </pc:spChg>
        <pc:spChg chg="mod">
          <ac:chgData name="DeHart, Stephanie" userId="69486e51-f5a3-47fa-a1e8-d600d3da159f" providerId="ADAL" clId="{1D4BDAE4-D4F3-45CB-8E92-B6DEE489ADF0}" dt="2025-05-13T22:24:13.563" v="1190" actId="2711"/>
          <ac:spMkLst>
            <pc:docMk/>
            <pc:sldMk cId="3633948532" sldId="392"/>
            <ac:spMk id="47" creationId="{73DACD91-06E7-4E29-8F45-B2DF6FB5501D}"/>
          </ac:spMkLst>
        </pc:spChg>
        <pc:spChg chg="mod">
          <ac:chgData name="DeHart, Stephanie" userId="69486e51-f5a3-47fa-a1e8-d600d3da159f" providerId="ADAL" clId="{1D4BDAE4-D4F3-45CB-8E92-B6DEE489ADF0}" dt="2025-05-13T22:24:13.563" v="1190" actId="2711"/>
          <ac:spMkLst>
            <pc:docMk/>
            <pc:sldMk cId="3633948532" sldId="392"/>
            <ac:spMk id="49" creationId="{6003B9D5-1623-4715-9F5B-F151C74C51D2}"/>
          </ac:spMkLst>
        </pc:spChg>
        <pc:spChg chg="mod">
          <ac:chgData name="DeHart, Stephanie" userId="69486e51-f5a3-47fa-a1e8-d600d3da159f" providerId="ADAL" clId="{1D4BDAE4-D4F3-45CB-8E92-B6DEE489ADF0}" dt="2025-05-13T22:24:13.563" v="1190" actId="2711"/>
          <ac:spMkLst>
            <pc:docMk/>
            <pc:sldMk cId="3633948532" sldId="392"/>
            <ac:spMk id="50" creationId="{72E489E1-CA79-4E99-A9DC-EBAD1A209028}"/>
          </ac:spMkLst>
        </pc:spChg>
        <pc:spChg chg="mod">
          <ac:chgData name="DeHart, Stephanie" userId="69486e51-f5a3-47fa-a1e8-d600d3da159f" providerId="ADAL" clId="{1D4BDAE4-D4F3-45CB-8E92-B6DEE489ADF0}" dt="2025-05-13T22:24:13.563" v="1190" actId="2711"/>
          <ac:spMkLst>
            <pc:docMk/>
            <pc:sldMk cId="3633948532" sldId="392"/>
            <ac:spMk id="52" creationId="{7CAE72E4-B3DB-444B-B238-914DEFE9422E}"/>
          </ac:spMkLst>
        </pc:spChg>
        <pc:spChg chg="mod">
          <ac:chgData name="DeHart, Stephanie" userId="69486e51-f5a3-47fa-a1e8-d600d3da159f" providerId="ADAL" clId="{1D4BDAE4-D4F3-45CB-8E92-B6DEE489ADF0}" dt="2025-05-13T22:24:13.563" v="1190" actId="2711"/>
          <ac:spMkLst>
            <pc:docMk/>
            <pc:sldMk cId="3633948532" sldId="392"/>
            <ac:spMk id="53" creationId="{20B60067-8DEF-43C9-832F-9AE136D243DF}"/>
          </ac:spMkLst>
        </pc:spChg>
        <pc:spChg chg="add mod">
          <ac:chgData name="DeHart, Stephanie" userId="69486e51-f5a3-47fa-a1e8-d600d3da159f" providerId="ADAL" clId="{1D4BDAE4-D4F3-45CB-8E92-B6DEE489ADF0}" dt="2025-05-13T22:24:22.607" v="1216" actId="1036"/>
          <ac:spMkLst>
            <pc:docMk/>
            <pc:sldMk cId="3633948532" sldId="392"/>
            <ac:spMk id="54" creationId="{AD06F40B-8CA7-4C6D-9395-4A6285DE4A6B}"/>
          </ac:spMkLst>
        </pc:spChg>
        <pc:spChg chg="add mod">
          <ac:chgData name="DeHart, Stephanie" userId="69486e51-f5a3-47fa-a1e8-d600d3da159f" providerId="ADAL" clId="{1D4BDAE4-D4F3-45CB-8E92-B6DEE489ADF0}" dt="2025-05-13T22:24:22.607" v="1216" actId="1036"/>
          <ac:spMkLst>
            <pc:docMk/>
            <pc:sldMk cId="3633948532" sldId="392"/>
            <ac:spMk id="55" creationId="{CAF6B7D6-6BB1-4680-BC16-21922E50FE10}"/>
          </ac:spMkLst>
        </pc:spChg>
        <pc:spChg chg="add mod">
          <ac:chgData name="DeHart, Stephanie" userId="69486e51-f5a3-47fa-a1e8-d600d3da159f" providerId="ADAL" clId="{1D4BDAE4-D4F3-45CB-8E92-B6DEE489ADF0}" dt="2025-05-13T22:24:22.607" v="1216" actId="1036"/>
          <ac:spMkLst>
            <pc:docMk/>
            <pc:sldMk cId="3633948532" sldId="392"/>
            <ac:spMk id="56" creationId="{BAF0EAA7-ECF4-42AA-86FF-68B416A26E5D}"/>
          </ac:spMkLst>
        </pc:spChg>
        <pc:spChg chg="add mod">
          <ac:chgData name="DeHart, Stephanie" userId="69486e51-f5a3-47fa-a1e8-d600d3da159f" providerId="ADAL" clId="{1D4BDAE4-D4F3-45CB-8E92-B6DEE489ADF0}" dt="2025-05-13T22:24:22.607" v="1216" actId="1036"/>
          <ac:spMkLst>
            <pc:docMk/>
            <pc:sldMk cId="3633948532" sldId="392"/>
            <ac:spMk id="57" creationId="{4DDEEB3C-E074-4716-B82A-54F24469D46B}"/>
          </ac:spMkLst>
        </pc:spChg>
        <pc:grpChg chg="add mod">
          <ac:chgData name="DeHart, Stephanie" userId="69486e51-f5a3-47fa-a1e8-d600d3da159f" providerId="ADAL" clId="{1D4BDAE4-D4F3-45CB-8E92-B6DEE489ADF0}" dt="2025-05-13T22:23:48.049" v="1183"/>
          <ac:grpSpMkLst>
            <pc:docMk/>
            <pc:sldMk cId="3633948532" sldId="392"/>
            <ac:grpSpMk id="24" creationId="{FDD3EFB9-DACE-42A5-8DF7-30527DCCDF5E}"/>
          </ac:grpSpMkLst>
        </pc:grpChg>
        <pc:grpChg chg="add mod">
          <ac:chgData name="DeHart, Stephanie" userId="69486e51-f5a3-47fa-a1e8-d600d3da159f" providerId="ADAL" clId="{1D4BDAE4-D4F3-45CB-8E92-B6DEE489ADF0}" dt="2025-05-13T22:24:22.607" v="1216" actId="1036"/>
          <ac:grpSpMkLst>
            <pc:docMk/>
            <pc:sldMk cId="3633948532" sldId="392"/>
            <ac:grpSpMk id="48" creationId="{EBEAB02B-36BF-47AF-9932-9A02521FAAF8}"/>
          </ac:grpSpMkLst>
        </pc:grpChg>
        <pc:cxnChg chg="add mod">
          <ac:chgData name="DeHart, Stephanie" userId="69486e51-f5a3-47fa-a1e8-d600d3da159f" providerId="ADAL" clId="{1D4BDAE4-D4F3-45CB-8E92-B6DEE489ADF0}" dt="2025-05-13T22:23:48.049" v="1183"/>
          <ac:cxnSpMkLst>
            <pc:docMk/>
            <pc:sldMk cId="3633948532" sldId="392"/>
            <ac:cxnSpMk id="19" creationId="{E22E8DC6-5294-4842-96E2-129507A7B77A}"/>
          </ac:cxnSpMkLst>
        </pc:cxnChg>
        <pc:cxnChg chg="add mod">
          <ac:chgData name="DeHart, Stephanie" userId="69486e51-f5a3-47fa-a1e8-d600d3da159f" providerId="ADAL" clId="{1D4BDAE4-D4F3-45CB-8E92-B6DEE489ADF0}" dt="2025-05-13T22:23:48.049" v="1183"/>
          <ac:cxnSpMkLst>
            <pc:docMk/>
            <pc:sldMk cId="3633948532" sldId="392"/>
            <ac:cxnSpMk id="20" creationId="{802BDB34-8B7B-4CB1-8839-EC347B41ED89}"/>
          </ac:cxnSpMkLst>
        </pc:cxnChg>
        <pc:cxnChg chg="mod">
          <ac:chgData name="DeHart, Stephanie" userId="69486e51-f5a3-47fa-a1e8-d600d3da159f" providerId="ADAL" clId="{1D4BDAE4-D4F3-45CB-8E92-B6DEE489ADF0}" dt="2025-05-13T22:23:48.049" v="1183"/>
          <ac:cxnSpMkLst>
            <pc:docMk/>
            <pc:sldMk cId="3633948532" sldId="392"/>
            <ac:cxnSpMk id="26" creationId="{69D517C4-F581-4C43-BBE2-8778D4175D9E}"/>
          </ac:cxnSpMkLst>
        </pc:cxnChg>
        <pc:cxnChg chg="mod">
          <ac:chgData name="DeHart, Stephanie" userId="69486e51-f5a3-47fa-a1e8-d600d3da159f" providerId="ADAL" clId="{1D4BDAE4-D4F3-45CB-8E92-B6DEE489ADF0}" dt="2025-05-13T22:23:48.049" v="1183"/>
          <ac:cxnSpMkLst>
            <pc:docMk/>
            <pc:sldMk cId="3633948532" sldId="392"/>
            <ac:cxnSpMk id="27" creationId="{E54DCA99-2616-45CF-B072-8FC65A72C58B}"/>
          </ac:cxnSpMkLst>
        </pc:cxnChg>
        <pc:cxnChg chg="add mod">
          <ac:chgData name="DeHart, Stephanie" userId="69486e51-f5a3-47fa-a1e8-d600d3da159f" providerId="ADAL" clId="{1D4BDAE4-D4F3-45CB-8E92-B6DEE489ADF0}" dt="2025-05-13T22:23:48.049" v="1183"/>
          <ac:cxnSpMkLst>
            <pc:docMk/>
            <pc:sldMk cId="3633948532" sldId="392"/>
            <ac:cxnSpMk id="39" creationId="{BF8299A1-DD8D-428E-B076-3E580E526BAB}"/>
          </ac:cxnSpMkLst>
        </pc:cxnChg>
      </pc:sldChg>
      <pc:sldChg chg="addSp delSp modSp new mod modClrScheme chgLayout modNotesTx">
        <pc:chgData name="DeHart, Stephanie" userId="69486e51-f5a3-47fa-a1e8-d600d3da159f" providerId="ADAL" clId="{1D4BDAE4-D4F3-45CB-8E92-B6DEE489ADF0}" dt="2025-05-13T22:32:31.710" v="1354" actId="20577"/>
        <pc:sldMkLst>
          <pc:docMk/>
          <pc:sldMk cId="3670953071" sldId="393"/>
        </pc:sldMkLst>
        <pc:spChg chg="mod ord">
          <ac:chgData name="DeHart, Stephanie" userId="69486e51-f5a3-47fa-a1e8-d600d3da159f" providerId="ADAL" clId="{1D4BDAE4-D4F3-45CB-8E92-B6DEE489ADF0}" dt="2025-05-13T22:30:16.883" v="1287" actId="700"/>
          <ac:spMkLst>
            <pc:docMk/>
            <pc:sldMk cId="3670953071" sldId="393"/>
            <ac:spMk id="2" creationId="{5FCFB2C4-E29E-40B7-AA4E-6A57AB8DB081}"/>
          </ac:spMkLst>
        </pc:spChg>
        <pc:spChg chg="mod ord">
          <ac:chgData name="DeHart, Stephanie" userId="69486e51-f5a3-47fa-a1e8-d600d3da159f" providerId="ADAL" clId="{1D4BDAE4-D4F3-45CB-8E92-B6DEE489ADF0}" dt="2025-05-13T22:30:16.908" v="1289" actId="27636"/>
          <ac:spMkLst>
            <pc:docMk/>
            <pc:sldMk cId="3670953071" sldId="393"/>
            <ac:spMk id="3" creationId="{B334B91F-0B93-45EE-8F8C-5DEE2003C9E5}"/>
          </ac:spMkLst>
        </pc:spChg>
        <pc:spChg chg="mod ord">
          <ac:chgData name="DeHart, Stephanie" userId="69486e51-f5a3-47fa-a1e8-d600d3da159f" providerId="ADAL" clId="{1D4BDAE4-D4F3-45CB-8E92-B6DEE489ADF0}" dt="2025-05-13T22:30:16.883" v="1287" actId="700"/>
          <ac:spMkLst>
            <pc:docMk/>
            <pc:sldMk cId="3670953071" sldId="393"/>
            <ac:spMk id="4" creationId="{CC06406C-5AAC-448A-896E-CD6D2541C0D0}"/>
          </ac:spMkLst>
        </pc:spChg>
        <pc:spChg chg="mod ord">
          <ac:chgData name="DeHart, Stephanie" userId="69486e51-f5a3-47fa-a1e8-d600d3da159f" providerId="ADAL" clId="{1D4BDAE4-D4F3-45CB-8E92-B6DEE489ADF0}" dt="2025-05-13T22:30:16.883" v="1287" actId="700"/>
          <ac:spMkLst>
            <pc:docMk/>
            <pc:sldMk cId="3670953071" sldId="393"/>
            <ac:spMk id="5" creationId="{AD16CE57-FC78-430E-9171-1DD7B606CBA8}"/>
          </ac:spMkLst>
        </pc:spChg>
        <pc:picChg chg="add mod">
          <ac:chgData name="DeHart, Stephanie" userId="69486e51-f5a3-47fa-a1e8-d600d3da159f" providerId="ADAL" clId="{1D4BDAE4-D4F3-45CB-8E92-B6DEE489ADF0}" dt="2025-05-13T22:30:26.300" v="1294" actId="1076"/>
          <ac:picMkLst>
            <pc:docMk/>
            <pc:sldMk cId="3670953071" sldId="393"/>
            <ac:picMk id="8" creationId="{D4359D1A-9EAB-4BD7-89A8-5621933C1B38}"/>
          </ac:picMkLst>
        </pc:picChg>
      </pc:sldChg>
      <pc:sldMasterChg chg="addSldLayout delSldLayout modSldLayout">
        <pc:chgData name="DeHart, Stephanie" userId="69486e51-f5a3-47fa-a1e8-d600d3da159f" providerId="ADAL" clId="{1D4BDAE4-D4F3-45CB-8E92-B6DEE489ADF0}" dt="2025-05-13T22:23:19.207" v="1178" actId="47"/>
        <pc:sldMasterMkLst>
          <pc:docMk/>
          <pc:sldMasterMk cId="4184711923" sldId="2147483691"/>
        </pc:sldMasterMkLst>
        <pc:sldLayoutChg chg="modSp mod">
          <pc:chgData name="DeHart, Stephanie" userId="69486e51-f5a3-47fa-a1e8-d600d3da159f" providerId="ADAL" clId="{1D4BDAE4-D4F3-45CB-8E92-B6DEE489ADF0}" dt="2025-05-13T21:56:27.501" v="370"/>
          <pc:sldLayoutMkLst>
            <pc:docMk/>
            <pc:sldMasterMk cId="4184711923" sldId="2147483691"/>
            <pc:sldLayoutMk cId="161518473" sldId="2147483693"/>
          </pc:sldLayoutMkLst>
          <pc:spChg chg="mod">
            <ac:chgData name="DeHart, Stephanie" userId="69486e51-f5a3-47fa-a1e8-d600d3da159f" providerId="ADAL" clId="{1D4BDAE4-D4F3-45CB-8E92-B6DEE489ADF0}" dt="2025-05-13T21:56:27.501" v="370"/>
            <ac:spMkLst>
              <pc:docMk/>
              <pc:sldMasterMk cId="4184711923" sldId="2147483691"/>
              <pc:sldLayoutMk cId="161518473" sldId="2147483693"/>
              <ac:spMk id="5" creationId="{5F00E36B-72A7-4BFB-871F-DF9DC8F5C1EB}"/>
            </ac:spMkLst>
          </pc:spChg>
        </pc:sldLayoutChg>
        <pc:sldLayoutChg chg="add del">
          <pc:chgData name="DeHart, Stephanie" userId="69486e51-f5a3-47fa-a1e8-d600d3da159f" providerId="ADAL" clId="{1D4BDAE4-D4F3-45CB-8E92-B6DEE489ADF0}" dt="2025-05-13T22:23:19.207" v="1178" actId="47"/>
          <pc:sldLayoutMkLst>
            <pc:docMk/>
            <pc:sldMasterMk cId="4184711923" sldId="2147483691"/>
            <pc:sldLayoutMk cId="1771187905" sldId="2147483710"/>
          </pc:sldLayoutMkLst>
        </pc:sldLayoutChg>
        <pc:sldLayoutChg chg="del">
          <pc:chgData name="DeHart, Stephanie" userId="69486e51-f5a3-47fa-a1e8-d600d3da159f" providerId="ADAL" clId="{1D4BDAE4-D4F3-45CB-8E92-B6DEE489ADF0}" dt="2025-05-13T21:37:26.744" v="35" actId="47"/>
          <pc:sldLayoutMkLst>
            <pc:docMk/>
            <pc:sldMasterMk cId="4184711923" sldId="2147483691"/>
            <pc:sldLayoutMk cId="127401558" sldId="2147483711"/>
          </pc:sldLayoutMkLst>
        </pc:sldLayoutChg>
      </pc:sldMasterChg>
    </pc:docChg>
  </pc:docChgLst>
  <pc:docChgLst>
    <pc:chgData name="DeHart, Stephanie" userId="69486e51-f5a3-47fa-a1e8-d600d3da159f" providerId="ADAL" clId="{AE23F768-62D9-44AB-B887-A41407238F73}"/>
    <pc:docChg chg="undo custSel addSld delSld modSld sldOrd">
      <pc:chgData name="DeHart, Stephanie" userId="69486e51-f5a3-47fa-a1e8-d600d3da159f" providerId="ADAL" clId="{AE23F768-62D9-44AB-B887-A41407238F73}" dt="2025-05-31T19:22:23.725" v="1470" actId="403"/>
      <pc:docMkLst>
        <pc:docMk/>
      </pc:docMkLst>
      <pc:sldChg chg="modAnim">
        <pc:chgData name="DeHart, Stephanie" userId="69486e51-f5a3-47fa-a1e8-d600d3da159f" providerId="ADAL" clId="{AE23F768-62D9-44AB-B887-A41407238F73}" dt="2025-05-31T18:11:25.418" v="2"/>
        <pc:sldMkLst>
          <pc:docMk/>
          <pc:sldMk cId="0" sldId="259"/>
        </pc:sldMkLst>
      </pc:sldChg>
      <pc:sldChg chg="modSp mod">
        <pc:chgData name="DeHart, Stephanie" userId="69486e51-f5a3-47fa-a1e8-d600d3da159f" providerId="ADAL" clId="{AE23F768-62D9-44AB-B887-A41407238F73}" dt="2025-05-31T19:22:23.725" v="1470" actId="403"/>
        <pc:sldMkLst>
          <pc:docMk/>
          <pc:sldMk cId="0" sldId="268"/>
        </pc:sldMkLst>
        <pc:spChg chg="mod">
          <ac:chgData name="DeHart, Stephanie" userId="69486e51-f5a3-47fa-a1e8-d600d3da159f" providerId="ADAL" clId="{AE23F768-62D9-44AB-B887-A41407238F73}" dt="2025-05-31T19:22:23.725" v="1470" actId="403"/>
          <ac:spMkLst>
            <pc:docMk/>
            <pc:sldMk cId="0" sldId="268"/>
            <ac:spMk id="3" creationId="{D1571E0F-F95E-7306-AB50-79E50283E828}"/>
          </ac:spMkLst>
        </pc:spChg>
      </pc:sldChg>
      <pc:sldChg chg="modNotesTx">
        <pc:chgData name="DeHart, Stephanie" userId="69486e51-f5a3-47fa-a1e8-d600d3da159f" providerId="ADAL" clId="{AE23F768-62D9-44AB-B887-A41407238F73}" dt="2025-05-31T18:36:29.075" v="706" actId="20577"/>
        <pc:sldMkLst>
          <pc:docMk/>
          <pc:sldMk cId="0" sldId="272"/>
        </pc:sldMkLst>
      </pc:sldChg>
      <pc:sldChg chg="modSp del mod">
        <pc:chgData name="DeHart, Stephanie" userId="69486e51-f5a3-47fa-a1e8-d600d3da159f" providerId="ADAL" clId="{AE23F768-62D9-44AB-B887-A41407238F73}" dt="2025-05-31T18:38:17.660" v="739" actId="47"/>
        <pc:sldMkLst>
          <pc:docMk/>
          <pc:sldMk cId="0" sldId="275"/>
        </pc:sldMkLst>
        <pc:spChg chg="mod">
          <ac:chgData name="DeHart, Stephanie" userId="69486e51-f5a3-47fa-a1e8-d600d3da159f" providerId="ADAL" clId="{AE23F768-62D9-44AB-B887-A41407238F73}" dt="2025-05-31T18:37:25.010" v="707" actId="207"/>
          <ac:spMkLst>
            <pc:docMk/>
            <pc:sldMk cId="0" sldId="275"/>
            <ac:spMk id="3" creationId="{CBEE7E8F-FA3C-4C7F-830C-CFD9A7477F2E}"/>
          </ac:spMkLst>
        </pc:spChg>
      </pc:sldChg>
      <pc:sldChg chg="modSp mod">
        <pc:chgData name="DeHart, Stephanie" userId="69486e51-f5a3-47fa-a1e8-d600d3da159f" providerId="ADAL" clId="{AE23F768-62D9-44AB-B887-A41407238F73}" dt="2025-05-31T18:39:35.348" v="829" actId="113"/>
        <pc:sldMkLst>
          <pc:docMk/>
          <pc:sldMk cId="0" sldId="276"/>
        </pc:sldMkLst>
        <pc:spChg chg="mod">
          <ac:chgData name="DeHart, Stephanie" userId="69486e51-f5a3-47fa-a1e8-d600d3da159f" providerId="ADAL" clId="{AE23F768-62D9-44AB-B887-A41407238F73}" dt="2025-05-31T18:39:32.631" v="828" actId="113"/>
          <ac:spMkLst>
            <pc:docMk/>
            <pc:sldMk cId="0" sldId="276"/>
            <ac:spMk id="679" creationId="{00000000-0000-0000-0000-000000000000}"/>
          </ac:spMkLst>
        </pc:spChg>
        <pc:spChg chg="mod">
          <ac:chgData name="DeHart, Stephanie" userId="69486e51-f5a3-47fa-a1e8-d600d3da159f" providerId="ADAL" clId="{AE23F768-62D9-44AB-B887-A41407238F73}" dt="2025-05-31T18:39:35.348" v="829" actId="113"/>
          <ac:spMkLst>
            <pc:docMk/>
            <pc:sldMk cId="0" sldId="276"/>
            <ac:spMk id="680" creationId="{00000000-0000-0000-0000-000000000000}"/>
          </ac:spMkLst>
        </pc:spChg>
      </pc:sldChg>
      <pc:sldChg chg="modNotesTx">
        <pc:chgData name="DeHart, Stephanie" userId="69486e51-f5a3-47fa-a1e8-d600d3da159f" providerId="ADAL" clId="{AE23F768-62D9-44AB-B887-A41407238F73}" dt="2025-05-31T18:57:22.252" v="861"/>
        <pc:sldMkLst>
          <pc:docMk/>
          <pc:sldMk cId="0" sldId="280"/>
        </pc:sldMkLst>
      </pc:sldChg>
      <pc:sldChg chg="modSp mod modAnim">
        <pc:chgData name="DeHart, Stephanie" userId="69486e51-f5a3-47fa-a1e8-d600d3da159f" providerId="ADAL" clId="{AE23F768-62D9-44AB-B887-A41407238F73}" dt="2025-05-31T19:21:14.967" v="1467"/>
        <pc:sldMkLst>
          <pc:docMk/>
          <pc:sldMk cId="0" sldId="282"/>
        </pc:sldMkLst>
        <pc:spChg chg="mod">
          <ac:chgData name="DeHart, Stephanie" userId="69486e51-f5a3-47fa-a1e8-d600d3da159f" providerId="ADAL" clId="{AE23F768-62D9-44AB-B887-A41407238F73}" dt="2025-05-31T19:05:42.370" v="862" actId="20577"/>
          <ac:spMkLst>
            <pc:docMk/>
            <pc:sldMk cId="0" sldId="282"/>
            <ac:spMk id="855" creationId="{00000000-0000-0000-0000-000000000000}"/>
          </ac:spMkLst>
        </pc:spChg>
      </pc:sldChg>
      <pc:sldChg chg="delSp modSp mod modNotesTx">
        <pc:chgData name="DeHart, Stephanie" userId="69486e51-f5a3-47fa-a1e8-d600d3da159f" providerId="ADAL" clId="{AE23F768-62D9-44AB-B887-A41407238F73}" dt="2025-05-31T19:15:33.271" v="1439"/>
        <pc:sldMkLst>
          <pc:docMk/>
          <pc:sldMk cId="0" sldId="289"/>
        </pc:sldMkLst>
        <pc:spChg chg="mod">
          <ac:chgData name="DeHart, Stephanie" userId="69486e51-f5a3-47fa-a1e8-d600d3da159f" providerId="ADAL" clId="{AE23F768-62D9-44AB-B887-A41407238F73}" dt="2025-05-31T19:13:04.303" v="1298" actId="20577"/>
          <ac:spMkLst>
            <pc:docMk/>
            <pc:sldMk cId="0" sldId="289"/>
            <ac:spMk id="4" creationId="{4B1A171E-4C84-40E0-BF0A-7C330D8A3AB2}"/>
          </ac:spMkLst>
        </pc:spChg>
        <pc:spChg chg="mod">
          <ac:chgData name="DeHart, Stephanie" userId="69486e51-f5a3-47fa-a1e8-d600d3da159f" providerId="ADAL" clId="{AE23F768-62D9-44AB-B887-A41407238F73}" dt="2025-05-31T19:14:26.246" v="1303" actId="14100"/>
          <ac:spMkLst>
            <pc:docMk/>
            <pc:sldMk cId="0" sldId="289"/>
            <ac:spMk id="5" creationId="{36E04377-571B-46D8-A2A9-C5BC37559442}"/>
          </ac:spMkLst>
        </pc:spChg>
        <pc:spChg chg="del">
          <ac:chgData name="DeHart, Stephanie" userId="69486e51-f5a3-47fa-a1e8-d600d3da159f" providerId="ADAL" clId="{AE23F768-62D9-44AB-B887-A41407238F73}" dt="2025-05-31T19:11:49.392" v="1182" actId="478"/>
          <ac:spMkLst>
            <pc:docMk/>
            <pc:sldMk cId="0" sldId="289"/>
            <ac:spMk id="11" creationId="{DB7AFE0A-9463-494D-8DC8-D02791DF4C7E}"/>
          </ac:spMkLst>
        </pc:spChg>
        <pc:spChg chg="del">
          <ac:chgData name="DeHart, Stephanie" userId="69486e51-f5a3-47fa-a1e8-d600d3da159f" providerId="ADAL" clId="{AE23F768-62D9-44AB-B887-A41407238F73}" dt="2025-05-31T19:11:51.265" v="1183" actId="478"/>
          <ac:spMkLst>
            <pc:docMk/>
            <pc:sldMk cId="0" sldId="289"/>
            <ac:spMk id="12" creationId="{33A0F959-23C0-47BF-A4E9-6869D070AB21}"/>
          </ac:spMkLst>
        </pc:spChg>
        <pc:spChg chg="mod">
          <ac:chgData name="DeHart, Stephanie" userId="69486e51-f5a3-47fa-a1e8-d600d3da159f" providerId="ADAL" clId="{AE23F768-62D9-44AB-B887-A41407238F73}" dt="2025-05-31T19:12:47.825" v="1288" actId="1036"/>
          <ac:spMkLst>
            <pc:docMk/>
            <pc:sldMk cId="0" sldId="289"/>
            <ac:spMk id="1054" creationId="{00000000-0000-0000-0000-000000000000}"/>
          </ac:spMkLst>
        </pc:spChg>
        <pc:spChg chg="mod">
          <ac:chgData name="DeHart, Stephanie" userId="69486e51-f5a3-47fa-a1e8-d600d3da159f" providerId="ADAL" clId="{AE23F768-62D9-44AB-B887-A41407238F73}" dt="2025-05-31T19:12:47.825" v="1288" actId="1036"/>
          <ac:spMkLst>
            <pc:docMk/>
            <pc:sldMk cId="0" sldId="289"/>
            <ac:spMk id="1055" creationId="{00000000-0000-0000-0000-000000000000}"/>
          </ac:spMkLst>
        </pc:spChg>
        <pc:picChg chg="mod">
          <ac:chgData name="DeHart, Stephanie" userId="69486e51-f5a3-47fa-a1e8-d600d3da159f" providerId="ADAL" clId="{AE23F768-62D9-44AB-B887-A41407238F73}" dt="2025-05-31T19:12:47.825" v="1288" actId="1036"/>
          <ac:picMkLst>
            <pc:docMk/>
            <pc:sldMk cId="0" sldId="289"/>
            <ac:picMk id="1056" creationId="{00000000-0000-0000-0000-000000000000}"/>
          </ac:picMkLst>
        </pc:picChg>
        <pc:picChg chg="mod">
          <ac:chgData name="DeHart, Stephanie" userId="69486e51-f5a3-47fa-a1e8-d600d3da159f" providerId="ADAL" clId="{AE23F768-62D9-44AB-B887-A41407238F73}" dt="2025-05-31T19:12:47.825" v="1288" actId="1036"/>
          <ac:picMkLst>
            <pc:docMk/>
            <pc:sldMk cId="0" sldId="289"/>
            <ac:picMk id="1057" creationId="{00000000-0000-0000-0000-000000000000}"/>
          </ac:picMkLst>
        </pc:picChg>
      </pc:sldChg>
      <pc:sldChg chg="modSp mod">
        <pc:chgData name="DeHart, Stephanie" userId="69486e51-f5a3-47fa-a1e8-d600d3da159f" providerId="ADAL" clId="{AE23F768-62D9-44AB-B887-A41407238F73}" dt="2025-05-31T19:22:06.130" v="1469" actId="403"/>
        <pc:sldMkLst>
          <pc:docMk/>
          <pc:sldMk cId="0" sldId="291"/>
        </pc:sldMkLst>
        <pc:spChg chg="mod">
          <ac:chgData name="DeHart, Stephanie" userId="69486e51-f5a3-47fa-a1e8-d600d3da159f" providerId="ADAL" clId="{AE23F768-62D9-44AB-B887-A41407238F73}" dt="2025-05-31T19:22:06.130" v="1469" actId="403"/>
          <ac:spMkLst>
            <pc:docMk/>
            <pc:sldMk cId="0" sldId="291"/>
            <ac:spMk id="3" creationId="{CA2F308D-E768-9B46-EA57-6EB047BCA61A}"/>
          </ac:spMkLst>
        </pc:spChg>
      </pc:sldChg>
      <pc:sldChg chg="addSp modSp modAnim modNotesTx">
        <pc:chgData name="DeHart, Stephanie" userId="69486e51-f5a3-47fa-a1e8-d600d3da159f" providerId="ADAL" clId="{AE23F768-62D9-44AB-B887-A41407238F73}" dt="2025-05-31T18:15:52.089" v="59" actId="20577"/>
        <pc:sldMkLst>
          <pc:docMk/>
          <pc:sldMk cId="849135034" sldId="297"/>
        </pc:sldMkLst>
        <pc:spChg chg="mod">
          <ac:chgData name="DeHart, Stephanie" userId="69486e51-f5a3-47fa-a1e8-d600d3da159f" providerId="ADAL" clId="{AE23F768-62D9-44AB-B887-A41407238F73}" dt="2025-05-31T18:15:52.089" v="59" actId="20577"/>
          <ac:spMkLst>
            <pc:docMk/>
            <pc:sldMk cId="849135034" sldId="297"/>
            <ac:spMk id="3" creationId="{0672B033-5B00-4DAC-A96B-766FA126FE1C}"/>
          </ac:spMkLst>
        </pc:spChg>
        <pc:spChg chg="add mod">
          <ac:chgData name="DeHart, Stephanie" userId="69486e51-f5a3-47fa-a1e8-d600d3da159f" providerId="ADAL" clId="{AE23F768-62D9-44AB-B887-A41407238F73}" dt="2025-05-31T18:14:22.967" v="19"/>
          <ac:spMkLst>
            <pc:docMk/>
            <pc:sldMk cId="849135034" sldId="297"/>
            <ac:spMk id="10" creationId="{AA2750C1-18A7-4EB0-9A33-BD9342C5A8A5}"/>
          </ac:spMkLst>
        </pc:spChg>
        <pc:spChg chg="add mod">
          <ac:chgData name="DeHart, Stephanie" userId="69486e51-f5a3-47fa-a1e8-d600d3da159f" providerId="ADAL" clId="{AE23F768-62D9-44AB-B887-A41407238F73}" dt="2025-05-31T18:14:22.967" v="19"/>
          <ac:spMkLst>
            <pc:docMk/>
            <pc:sldMk cId="849135034" sldId="297"/>
            <ac:spMk id="11" creationId="{44BF0CB1-D2FB-42D9-B087-60C8A34AA81A}"/>
          </ac:spMkLst>
        </pc:spChg>
      </pc:sldChg>
      <pc:sldChg chg="addSp modSp modAnim modNotesTx">
        <pc:chgData name="DeHart, Stephanie" userId="69486e51-f5a3-47fa-a1e8-d600d3da159f" providerId="ADAL" clId="{AE23F768-62D9-44AB-B887-A41407238F73}" dt="2025-05-31T18:15:42.675" v="41" actId="20577"/>
        <pc:sldMkLst>
          <pc:docMk/>
          <pc:sldMk cId="1097631068" sldId="302"/>
        </pc:sldMkLst>
        <pc:spChg chg="mod">
          <ac:chgData name="DeHart, Stephanie" userId="69486e51-f5a3-47fa-a1e8-d600d3da159f" providerId="ADAL" clId="{AE23F768-62D9-44AB-B887-A41407238F73}" dt="2025-05-31T18:15:42.675" v="41" actId="20577"/>
          <ac:spMkLst>
            <pc:docMk/>
            <pc:sldMk cId="1097631068" sldId="302"/>
            <ac:spMk id="3" creationId="{ED1A58EF-775C-4EBF-AE6B-EF0E616D3A7A}"/>
          </ac:spMkLst>
        </pc:spChg>
        <pc:spChg chg="add mod">
          <ac:chgData name="DeHart, Stephanie" userId="69486e51-f5a3-47fa-a1e8-d600d3da159f" providerId="ADAL" clId="{AE23F768-62D9-44AB-B887-A41407238F73}" dt="2025-05-31T18:13:33.761" v="12"/>
          <ac:spMkLst>
            <pc:docMk/>
            <pc:sldMk cId="1097631068" sldId="302"/>
            <ac:spMk id="17" creationId="{7E7A40FA-E1ED-4893-97F3-CF1B7F75B43D}"/>
          </ac:spMkLst>
        </pc:spChg>
        <pc:spChg chg="add mod">
          <ac:chgData name="DeHart, Stephanie" userId="69486e51-f5a3-47fa-a1e8-d600d3da159f" providerId="ADAL" clId="{AE23F768-62D9-44AB-B887-A41407238F73}" dt="2025-05-31T18:13:33.761" v="12"/>
          <ac:spMkLst>
            <pc:docMk/>
            <pc:sldMk cId="1097631068" sldId="302"/>
            <ac:spMk id="18" creationId="{D6A8DB47-386B-49D4-A964-04FCEA59AAA8}"/>
          </ac:spMkLst>
        </pc:spChg>
      </pc:sldChg>
      <pc:sldChg chg="modSp mod modNotesTx">
        <pc:chgData name="DeHart, Stephanie" userId="69486e51-f5a3-47fa-a1e8-d600d3da159f" providerId="ADAL" clId="{AE23F768-62D9-44AB-B887-A41407238F73}" dt="2025-05-31T18:38:54.055" v="827" actId="20577"/>
        <pc:sldMkLst>
          <pc:docMk/>
          <pc:sldMk cId="1087810977" sldId="311"/>
        </pc:sldMkLst>
        <pc:spChg chg="mod">
          <ac:chgData name="DeHart, Stephanie" userId="69486e51-f5a3-47fa-a1e8-d600d3da159f" providerId="ADAL" clId="{AE23F768-62D9-44AB-B887-A41407238F73}" dt="2025-05-31T18:38:12.797" v="738" actId="20577"/>
          <ac:spMkLst>
            <pc:docMk/>
            <pc:sldMk cId="1087810977" sldId="311"/>
            <ac:spMk id="2" creationId="{0F359208-5A38-44E4-9796-410AAE6943E4}"/>
          </ac:spMkLst>
        </pc:spChg>
        <pc:spChg chg="mod">
          <ac:chgData name="DeHart, Stephanie" userId="69486e51-f5a3-47fa-a1e8-d600d3da159f" providerId="ADAL" clId="{AE23F768-62D9-44AB-B887-A41407238F73}" dt="2025-05-31T18:37:56.203" v="725" actId="20577"/>
          <ac:spMkLst>
            <pc:docMk/>
            <pc:sldMk cId="1087810977" sldId="311"/>
            <ac:spMk id="5" creationId="{4CC98D7F-3B1B-46B4-92FE-899C173976EC}"/>
          </ac:spMkLst>
        </pc:spChg>
      </pc:sldChg>
      <pc:sldChg chg="addSp delSp modSp mod modAnim">
        <pc:chgData name="DeHart, Stephanie" userId="69486e51-f5a3-47fa-a1e8-d600d3da159f" providerId="ADAL" clId="{AE23F768-62D9-44AB-B887-A41407238F73}" dt="2025-05-31T18:15:30.061" v="23"/>
        <pc:sldMkLst>
          <pc:docMk/>
          <pc:sldMk cId="1833519251" sldId="346"/>
        </pc:sldMkLst>
        <pc:spChg chg="del">
          <ac:chgData name="DeHart, Stephanie" userId="69486e51-f5a3-47fa-a1e8-d600d3da159f" providerId="ADAL" clId="{AE23F768-62D9-44AB-B887-A41407238F73}" dt="2025-05-31T18:15:19.887" v="21" actId="478"/>
          <ac:spMkLst>
            <pc:docMk/>
            <pc:sldMk cId="1833519251" sldId="346"/>
            <ac:spMk id="4" creationId="{9F439CD0-DFF2-4BA8-A3C2-EC20CD666D42}"/>
          </ac:spMkLst>
        </pc:spChg>
        <pc:spChg chg="del">
          <ac:chgData name="DeHart, Stephanie" userId="69486e51-f5a3-47fa-a1e8-d600d3da159f" providerId="ADAL" clId="{AE23F768-62D9-44AB-B887-A41407238F73}" dt="2025-05-31T18:15:19.887" v="21" actId="478"/>
          <ac:spMkLst>
            <pc:docMk/>
            <pc:sldMk cId="1833519251" sldId="346"/>
            <ac:spMk id="5" creationId="{6AECD140-20CE-4739-B3FC-360460A450CC}"/>
          </ac:spMkLst>
        </pc:spChg>
        <pc:spChg chg="del">
          <ac:chgData name="DeHart, Stephanie" userId="69486e51-f5a3-47fa-a1e8-d600d3da159f" providerId="ADAL" clId="{AE23F768-62D9-44AB-B887-A41407238F73}" dt="2025-05-31T18:15:19.887" v="21" actId="478"/>
          <ac:spMkLst>
            <pc:docMk/>
            <pc:sldMk cId="1833519251" sldId="346"/>
            <ac:spMk id="6" creationId="{26A6DE97-4BE1-4BB4-A84B-727C2C13A395}"/>
          </ac:spMkLst>
        </pc:spChg>
        <pc:spChg chg="del">
          <ac:chgData name="DeHart, Stephanie" userId="69486e51-f5a3-47fa-a1e8-d600d3da159f" providerId="ADAL" clId="{AE23F768-62D9-44AB-B887-A41407238F73}" dt="2025-05-31T18:15:19.887" v="21" actId="478"/>
          <ac:spMkLst>
            <pc:docMk/>
            <pc:sldMk cId="1833519251" sldId="346"/>
            <ac:spMk id="7" creationId="{0BCAAC14-7BF3-4C06-B523-4C388F824962}"/>
          </ac:spMkLst>
        </pc:spChg>
        <pc:spChg chg="del">
          <ac:chgData name="DeHart, Stephanie" userId="69486e51-f5a3-47fa-a1e8-d600d3da159f" providerId="ADAL" clId="{AE23F768-62D9-44AB-B887-A41407238F73}" dt="2025-05-31T18:15:19.887" v="21" actId="478"/>
          <ac:spMkLst>
            <pc:docMk/>
            <pc:sldMk cId="1833519251" sldId="346"/>
            <ac:spMk id="8" creationId="{5950BB7C-F26F-4CD9-8B1C-DAE4C9C25FA7}"/>
          </ac:spMkLst>
        </pc:spChg>
        <pc:spChg chg="del">
          <ac:chgData name="DeHart, Stephanie" userId="69486e51-f5a3-47fa-a1e8-d600d3da159f" providerId="ADAL" clId="{AE23F768-62D9-44AB-B887-A41407238F73}" dt="2025-05-31T18:15:19.887" v="21" actId="478"/>
          <ac:spMkLst>
            <pc:docMk/>
            <pc:sldMk cId="1833519251" sldId="346"/>
            <ac:spMk id="9" creationId="{48B1E784-F761-4933-97CB-DF825E540F9A}"/>
          </ac:spMkLst>
        </pc:spChg>
        <pc:spChg chg="del">
          <ac:chgData name="DeHart, Stephanie" userId="69486e51-f5a3-47fa-a1e8-d600d3da159f" providerId="ADAL" clId="{AE23F768-62D9-44AB-B887-A41407238F73}" dt="2025-05-31T18:15:19.887" v="21" actId="478"/>
          <ac:spMkLst>
            <pc:docMk/>
            <pc:sldMk cId="1833519251" sldId="346"/>
            <ac:spMk id="10" creationId="{A5CFC62A-79E9-4A41-B66B-5D9784EB5968}"/>
          </ac:spMkLst>
        </pc:spChg>
        <pc:spChg chg="del">
          <ac:chgData name="DeHart, Stephanie" userId="69486e51-f5a3-47fa-a1e8-d600d3da159f" providerId="ADAL" clId="{AE23F768-62D9-44AB-B887-A41407238F73}" dt="2025-05-31T18:15:19.887" v="21" actId="478"/>
          <ac:spMkLst>
            <pc:docMk/>
            <pc:sldMk cId="1833519251" sldId="346"/>
            <ac:spMk id="11" creationId="{65EA89AE-E0A5-44C3-8316-B58DC265C68D}"/>
          </ac:spMkLst>
        </pc:spChg>
        <pc:spChg chg="del">
          <ac:chgData name="DeHart, Stephanie" userId="69486e51-f5a3-47fa-a1e8-d600d3da159f" providerId="ADAL" clId="{AE23F768-62D9-44AB-B887-A41407238F73}" dt="2025-05-31T18:15:19.887" v="21" actId="478"/>
          <ac:spMkLst>
            <pc:docMk/>
            <pc:sldMk cId="1833519251" sldId="346"/>
            <ac:spMk id="12" creationId="{9EF84275-AD78-4020-8E52-C7E99347BEBD}"/>
          </ac:spMkLst>
        </pc:spChg>
        <pc:spChg chg="add mod">
          <ac:chgData name="DeHart, Stephanie" userId="69486e51-f5a3-47fa-a1e8-d600d3da159f" providerId="ADAL" clId="{AE23F768-62D9-44AB-B887-A41407238F73}" dt="2025-05-31T18:15:27.013" v="22"/>
          <ac:spMkLst>
            <pc:docMk/>
            <pc:sldMk cId="1833519251" sldId="346"/>
            <ac:spMk id="14" creationId="{1A77F86C-017D-404E-B2A9-9BF97B67C1DF}"/>
          </ac:spMkLst>
        </pc:spChg>
        <pc:spChg chg="add mod">
          <ac:chgData name="DeHart, Stephanie" userId="69486e51-f5a3-47fa-a1e8-d600d3da159f" providerId="ADAL" clId="{AE23F768-62D9-44AB-B887-A41407238F73}" dt="2025-05-31T18:15:27.013" v="22"/>
          <ac:spMkLst>
            <pc:docMk/>
            <pc:sldMk cId="1833519251" sldId="346"/>
            <ac:spMk id="15" creationId="{66643FAB-EB9B-4646-A53B-8AB4303B52F6}"/>
          </ac:spMkLst>
        </pc:spChg>
        <pc:spChg chg="add mod">
          <ac:chgData name="DeHart, Stephanie" userId="69486e51-f5a3-47fa-a1e8-d600d3da159f" providerId="ADAL" clId="{AE23F768-62D9-44AB-B887-A41407238F73}" dt="2025-05-31T18:15:27.013" v="22"/>
          <ac:spMkLst>
            <pc:docMk/>
            <pc:sldMk cId="1833519251" sldId="346"/>
            <ac:spMk id="16" creationId="{6C234384-8444-4080-853A-8AEDAA694AE0}"/>
          </ac:spMkLst>
        </pc:spChg>
        <pc:spChg chg="add mod">
          <ac:chgData name="DeHart, Stephanie" userId="69486e51-f5a3-47fa-a1e8-d600d3da159f" providerId="ADAL" clId="{AE23F768-62D9-44AB-B887-A41407238F73}" dt="2025-05-31T18:15:27.013" v="22"/>
          <ac:spMkLst>
            <pc:docMk/>
            <pc:sldMk cId="1833519251" sldId="346"/>
            <ac:spMk id="17" creationId="{9BC1EF06-80F8-4620-A073-6405B83A2443}"/>
          </ac:spMkLst>
        </pc:spChg>
        <pc:spChg chg="add mod">
          <ac:chgData name="DeHart, Stephanie" userId="69486e51-f5a3-47fa-a1e8-d600d3da159f" providerId="ADAL" clId="{AE23F768-62D9-44AB-B887-A41407238F73}" dt="2025-05-31T18:15:27.013" v="22"/>
          <ac:spMkLst>
            <pc:docMk/>
            <pc:sldMk cId="1833519251" sldId="346"/>
            <ac:spMk id="18" creationId="{65BDFD46-1CD0-4518-A9F7-366978BAF549}"/>
          </ac:spMkLst>
        </pc:spChg>
        <pc:spChg chg="add mod">
          <ac:chgData name="DeHart, Stephanie" userId="69486e51-f5a3-47fa-a1e8-d600d3da159f" providerId="ADAL" clId="{AE23F768-62D9-44AB-B887-A41407238F73}" dt="2025-05-31T18:15:27.013" v="22"/>
          <ac:spMkLst>
            <pc:docMk/>
            <pc:sldMk cId="1833519251" sldId="346"/>
            <ac:spMk id="19" creationId="{B635088F-06E3-4E0B-86D2-22068C3E7126}"/>
          </ac:spMkLst>
        </pc:spChg>
        <pc:spChg chg="add mod">
          <ac:chgData name="DeHart, Stephanie" userId="69486e51-f5a3-47fa-a1e8-d600d3da159f" providerId="ADAL" clId="{AE23F768-62D9-44AB-B887-A41407238F73}" dt="2025-05-31T18:15:27.013" v="22"/>
          <ac:spMkLst>
            <pc:docMk/>
            <pc:sldMk cId="1833519251" sldId="346"/>
            <ac:spMk id="20" creationId="{3ECB8063-DE15-45BC-8A3C-AC02D63F87D4}"/>
          </ac:spMkLst>
        </pc:spChg>
        <pc:spChg chg="add mod">
          <ac:chgData name="DeHart, Stephanie" userId="69486e51-f5a3-47fa-a1e8-d600d3da159f" providerId="ADAL" clId="{AE23F768-62D9-44AB-B887-A41407238F73}" dt="2025-05-31T18:15:27.013" v="22"/>
          <ac:spMkLst>
            <pc:docMk/>
            <pc:sldMk cId="1833519251" sldId="346"/>
            <ac:spMk id="21" creationId="{8D7AC999-1C6F-4CAA-B45D-9A248DA5ECC2}"/>
          </ac:spMkLst>
        </pc:spChg>
        <pc:spChg chg="add mod">
          <ac:chgData name="DeHart, Stephanie" userId="69486e51-f5a3-47fa-a1e8-d600d3da159f" providerId="ADAL" clId="{AE23F768-62D9-44AB-B887-A41407238F73}" dt="2025-05-31T18:15:27.013" v="22"/>
          <ac:spMkLst>
            <pc:docMk/>
            <pc:sldMk cId="1833519251" sldId="346"/>
            <ac:spMk id="22" creationId="{EBBA6695-13CA-480F-A959-8A8D7FE876A1}"/>
          </ac:spMkLst>
        </pc:spChg>
      </pc:sldChg>
      <pc:sldChg chg="del">
        <pc:chgData name="DeHart, Stephanie" userId="69486e51-f5a3-47fa-a1e8-d600d3da159f" providerId="ADAL" clId="{AE23F768-62D9-44AB-B887-A41407238F73}" dt="2025-05-31T18:14:28.015" v="20" actId="47"/>
        <pc:sldMkLst>
          <pc:docMk/>
          <pc:sldMk cId="294081192" sldId="357"/>
        </pc:sldMkLst>
      </pc:sldChg>
      <pc:sldChg chg="modSp del mod">
        <pc:chgData name="DeHart, Stephanie" userId="69486e51-f5a3-47fa-a1e8-d600d3da159f" providerId="ADAL" clId="{AE23F768-62D9-44AB-B887-A41407238F73}" dt="2025-05-31T18:13:45.916" v="13" actId="47"/>
        <pc:sldMkLst>
          <pc:docMk/>
          <pc:sldMk cId="4022730010" sldId="361"/>
        </pc:sldMkLst>
        <pc:spChg chg="mod">
          <ac:chgData name="DeHart, Stephanie" userId="69486e51-f5a3-47fa-a1e8-d600d3da159f" providerId="ADAL" clId="{AE23F768-62D9-44AB-B887-A41407238F73}" dt="2025-05-31T18:12:46.238" v="7" actId="20577"/>
          <ac:spMkLst>
            <pc:docMk/>
            <pc:sldMk cId="4022730010" sldId="361"/>
            <ac:spMk id="17" creationId="{36B3A281-1DBB-4756-996A-A46477F7B835}"/>
          </ac:spMkLst>
        </pc:spChg>
        <pc:spChg chg="mod">
          <ac:chgData name="DeHart, Stephanie" userId="69486e51-f5a3-47fa-a1e8-d600d3da159f" providerId="ADAL" clId="{AE23F768-62D9-44AB-B887-A41407238F73}" dt="2025-05-31T18:12:52.731" v="8" actId="113"/>
          <ac:spMkLst>
            <pc:docMk/>
            <pc:sldMk cId="4022730010" sldId="361"/>
            <ac:spMk id="20" creationId="{C73812E5-5F70-4B17-B273-7A50DBB05776}"/>
          </ac:spMkLst>
        </pc:spChg>
      </pc:sldChg>
      <pc:sldChg chg="delSp modSp mod modNotesTx">
        <pc:chgData name="DeHart, Stephanie" userId="69486e51-f5a3-47fa-a1e8-d600d3da159f" providerId="ADAL" clId="{AE23F768-62D9-44AB-B887-A41407238F73}" dt="2025-05-31T19:15:27.666" v="1438" actId="20577"/>
        <pc:sldMkLst>
          <pc:docMk/>
          <pc:sldMk cId="1320079291" sldId="379"/>
        </pc:sldMkLst>
        <pc:spChg chg="mod">
          <ac:chgData name="DeHart, Stephanie" userId="69486e51-f5a3-47fa-a1e8-d600d3da159f" providerId="ADAL" clId="{AE23F768-62D9-44AB-B887-A41407238F73}" dt="2025-05-31T19:11:28.589" v="1181" actId="20577"/>
          <ac:spMkLst>
            <pc:docMk/>
            <pc:sldMk cId="1320079291" sldId="379"/>
            <ac:spMk id="4" creationId="{29E0F627-1370-4460-B538-5D9D59EEE387}"/>
          </ac:spMkLst>
        </pc:spChg>
        <pc:spChg chg="mod">
          <ac:chgData name="DeHart, Stephanie" userId="69486e51-f5a3-47fa-a1e8-d600d3da159f" providerId="ADAL" clId="{AE23F768-62D9-44AB-B887-A41407238F73}" dt="2025-05-31T19:14:13.524" v="1300" actId="20577"/>
          <ac:spMkLst>
            <pc:docMk/>
            <pc:sldMk cId="1320079291" sldId="379"/>
            <ac:spMk id="5" creationId="{F40B94B7-AB18-4609-8E6E-076DC1766A08}"/>
          </ac:spMkLst>
        </pc:spChg>
        <pc:spChg chg="del mod">
          <ac:chgData name="DeHart, Stephanie" userId="69486e51-f5a3-47fa-a1e8-d600d3da159f" providerId="ADAL" clId="{AE23F768-62D9-44AB-B887-A41407238F73}" dt="2025-05-31T19:10:58.387" v="1122" actId="478"/>
          <ac:spMkLst>
            <pc:docMk/>
            <pc:sldMk cId="1320079291" sldId="379"/>
            <ac:spMk id="6" creationId="{0C34BB6C-3C36-463A-8D9B-8475D0AC7034}"/>
          </ac:spMkLst>
        </pc:spChg>
        <pc:spChg chg="del mod">
          <ac:chgData name="DeHart, Stephanie" userId="69486e51-f5a3-47fa-a1e8-d600d3da159f" providerId="ADAL" clId="{AE23F768-62D9-44AB-B887-A41407238F73}" dt="2025-05-31T19:11:00.255" v="1123" actId="478"/>
          <ac:spMkLst>
            <pc:docMk/>
            <pc:sldMk cId="1320079291" sldId="379"/>
            <ac:spMk id="12" creationId="{A245B728-1E8C-4B75-8850-F6EEA0F9788F}"/>
          </ac:spMkLst>
        </pc:spChg>
        <pc:spChg chg="mod">
          <ac:chgData name="DeHart, Stephanie" userId="69486e51-f5a3-47fa-a1e8-d600d3da159f" providerId="ADAL" clId="{AE23F768-62D9-44AB-B887-A41407238F73}" dt="2025-05-31T19:11:12.195" v="1143" actId="1035"/>
          <ac:spMkLst>
            <pc:docMk/>
            <pc:sldMk cId="1320079291" sldId="379"/>
            <ac:spMk id="1054" creationId="{00000000-0000-0000-0000-000000000000}"/>
          </ac:spMkLst>
        </pc:spChg>
        <pc:spChg chg="mod">
          <ac:chgData name="DeHart, Stephanie" userId="69486e51-f5a3-47fa-a1e8-d600d3da159f" providerId="ADAL" clId="{AE23F768-62D9-44AB-B887-A41407238F73}" dt="2025-05-31T19:11:06.269" v="1132" actId="1036"/>
          <ac:spMkLst>
            <pc:docMk/>
            <pc:sldMk cId="1320079291" sldId="379"/>
            <ac:spMk id="1055" creationId="{00000000-0000-0000-0000-000000000000}"/>
          </ac:spMkLst>
        </pc:spChg>
        <pc:picChg chg="mod">
          <ac:chgData name="DeHart, Stephanie" userId="69486e51-f5a3-47fa-a1e8-d600d3da159f" providerId="ADAL" clId="{AE23F768-62D9-44AB-B887-A41407238F73}" dt="2025-05-31T19:10:32.440" v="1106" actId="1036"/>
          <ac:picMkLst>
            <pc:docMk/>
            <pc:sldMk cId="1320079291" sldId="379"/>
            <ac:picMk id="1056" creationId="{00000000-0000-0000-0000-000000000000}"/>
          </ac:picMkLst>
        </pc:picChg>
        <pc:picChg chg="mod">
          <ac:chgData name="DeHart, Stephanie" userId="69486e51-f5a3-47fa-a1e8-d600d3da159f" providerId="ADAL" clId="{AE23F768-62D9-44AB-B887-A41407238F73}" dt="2025-05-31T19:10:17.156" v="1081" actId="1036"/>
          <ac:picMkLst>
            <pc:docMk/>
            <pc:sldMk cId="1320079291" sldId="379"/>
            <ac:picMk id="1057" creationId="{00000000-0000-0000-0000-000000000000}"/>
          </ac:picMkLst>
        </pc:picChg>
      </pc:sldChg>
      <pc:sldChg chg="modSp mod">
        <pc:chgData name="DeHart, Stephanie" userId="69486e51-f5a3-47fa-a1e8-d600d3da159f" providerId="ADAL" clId="{AE23F768-62D9-44AB-B887-A41407238F73}" dt="2025-05-31T19:18:50.693" v="1465" actId="1582"/>
        <pc:sldMkLst>
          <pc:docMk/>
          <pc:sldMk cId="1057730471" sldId="390"/>
        </pc:sldMkLst>
        <pc:spChg chg="mod">
          <ac:chgData name="DeHart, Stephanie" userId="69486e51-f5a3-47fa-a1e8-d600d3da159f" providerId="ADAL" clId="{AE23F768-62D9-44AB-B887-A41407238F73}" dt="2025-05-31T19:18:50.693" v="1465" actId="1582"/>
          <ac:spMkLst>
            <pc:docMk/>
            <pc:sldMk cId="1057730471" sldId="390"/>
            <ac:spMk id="26" creationId="{5849CCE7-106F-474F-B276-CCC171E95CCA}"/>
          </ac:spMkLst>
        </pc:spChg>
      </pc:sldChg>
      <pc:sldChg chg="del">
        <pc:chgData name="DeHart, Stephanie" userId="69486e51-f5a3-47fa-a1e8-d600d3da159f" providerId="ADAL" clId="{AE23F768-62D9-44AB-B887-A41407238F73}" dt="2025-05-31T18:09:47.040" v="0" actId="47"/>
        <pc:sldMkLst>
          <pc:docMk/>
          <pc:sldMk cId="1151827564" sldId="406"/>
        </pc:sldMkLst>
      </pc:sldChg>
      <pc:sldChg chg="del">
        <pc:chgData name="DeHart, Stephanie" userId="69486e51-f5a3-47fa-a1e8-d600d3da159f" providerId="ADAL" clId="{AE23F768-62D9-44AB-B887-A41407238F73}" dt="2025-05-31T19:16:46.997" v="1463" actId="47"/>
        <pc:sldMkLst>
          <pc:docMk/>
          <pc:sldMk cId="3206160507" sldId="407"/>
        </pc:sldMkLst>
      </pc:sldChg>
      <pc:sldChg chg="modSp mod modNotesTx">
        <pc:chgData name="DeHart, Stephanie" userId="69486e51-f5a3-47fa-a1e8-d600d3da159f" providerId="ADAL" clId="{AE23F768-62D9-44AB-B887-A41407238F73}" dt="2025-05-31T19:18:00.612" v="1464" actId="170"/>
        <pc:sldMkLst>
          <pc:docMk/>
          <pc:sldMk cId="3809622309" sldId="408"/>
        </pc:sldMkLst>
        <pc:spChg chg="mod ord">
          <ac:chgData name="DeHart, Stephanie" userId="69486e51-f5a3-47fa-a1e8-d600d3da159f" providerId="ADAL" clId="{AE23F768-62D9-44AB-B887-A41407238F73}" dt="2025-05-31T19:16:32.816" v="1459" actId="167"/>
          <ac:spMkLst>
            <pc:docMk/>
            <pc:sldMk cId="3809622309" sldId="408"/>
            <ac:spMk id="2" creationId="{96E63C37-E7B1-4705-B3D6-46B37FDA89A9}"/>
          </ac:spMkLst>
        </pc:spChg>
        <pc:graphicFrameChg chg="ord">
          <ac:chgData name="DeHart, Stephanie" userId="69486e51-f5a3-47fa-a1e8-d600d3da159f" providerId="ADAL" clId="{AE23F768-62D9-44AB-B887-A41407238F73}" dt="2025-05-31T19:18:00.612" v="1464" actId="170"/>
          <ac:graphicFrameMkLst>
            <pc:docMk/>
            <pc:sldMk cId="3809622309" sldId="408"/>
            <ac:graphicFrameMk id="5" creationId="{A46B49D6-237F-4AAD-A9DB-7963E8470EAB}"/>
          </ac:graphicFrameMkLst>
        </pc:graphicFrameChg>
      </pc:sldChg>
      <pc:sldChg chg="modSp add mod ord">
        <pc:chgData name="DeHart, Stephanie" userId="69486e51-f5a3-47fa-a1e8-d600d3da159f" providerId="ADAL" clId="{AE23F768-62D9-44AB-B887-A41407238F73}" dt="2025-05-31T19:21:44.997" v="1468" actId="170"/>
        <pc:sldMkLst>
          <pc:docMk/>
          <pc:sldMk cId="531477642" sldId="409"/>
        </pc:sldMkLst>
        <pc:graphicFrameChg chg="ord">
          <ac:chgData name="DeHart, Stephanie" userId="69486e51-f5a3-47fa-a1e8-d600d3da159f" providerId="ADAL" clId="{AE23F768-62D9-44AB-B887-A41407238F73}" dt="2025-05-31T19:21:44.997" v="1468" actId="170"/>
          <ac:graphicFrameMkLst>
            <pc:docMk/>
            <pc:sldMk cId="531477642" sldId="409"/>
            <ac:graphicFrameMk id="5" creationId="{A46B49D6-237F-4AAD-A9DB-7963E8470EAB}"/>
          </ac:graphicFrameMkLst>
        </pc:graphicFrame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1"/>
            <a:ext cx="4028440" cy="351737"/>
          </a:xfrm>
          <a:prstGeom prst="rect">
            <a:avLst/>
          </a:prstGeom>
          <a:noFill/>
          <a:ln>
            <a:noFill/>
          </a:ln>
        </p:spPr>
        <p:txBody>
          <a:bodyPr spcFirstLastPara="1" wrap="square" lIns="93175" tIns="46575" rIns="93175" bIns="4657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265809" y="1"/>
            <a:ext cx="4028440" cy="351737"/>
          </a:xfrm>
          <a:prstGeom prst="rect">
            <a:avLst/>
          </a:prstGeom>
          <a:noFill/>
          <a:ln>
            <a:noFill/>
          </a:ln>
        </p:spPr>
        <p:txBody>
          <a:bodyPr spcFirstLastPara="1" wrap="square" lIns="93175" tIns="46575" rIns="93175" bIns="4657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658664"/>
            <a:ext cx="4028440" cy="351736"/>
          </a:xfrm>
          <a:prstGeom prst="rect">
            <a:avLst/>
          </a:prstGeom>
          <a:noFill/>
          <a:ln>
            <a:noFill/>
          </a:ln>
        </p:spPr>
        <p:txBody>
          <a:bodyPr spcFirstLastPara="1" wrap="square" lIns="93175" tIns="46575" rIns="93175" bIns="4657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265809" y="6658664"/>
            <a:ext cx="4028440" cy="351736"/>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doi.org/10.1080/00031305.2015.1089789" TargetMode="External"/><Relationship Id="rId2" Type="http://schemas.openxmlformats.org/officeDocument/2006/relationships/slide" Target="../slides/slide30.xml"/><Relationship Id="rId1" Type="http://schemas.openxmlformats.org/officeDocument/2006/relationships/notesMaster" Target="../notesMasters/notesMaster1.xml"/><Relationship Id="rId4" Type="http://schemas.openxmlformats.org/officeDocument/2006/relationships/hyperlink" Target="https://www.tandfonline.com/doi/full/10.1080/00031305.2015.1089789"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8: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306" name="Google Shape;306;p8: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p17: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dirty="0"/>
              <a:t>We will begin with leave one out cross validation.  In this method, we first split into our training and test set, but in this case, the test set will only contain the first observation.  We then train the model using the rest of the observations and then use that model to predict the outcome of the one observation held out for the test set.  </a:t>
            </a:r>
          </a:p>
          <a:p>
            <a:pPr marL="0" lvl="0" indent="0" algn="l" rtl="0">
              <a:lnSpc>
                <a:spcPct val="100000"/>
              </a:lnSpc>
              <a:spcBef>
                <a:spcPts val="0"/>
              </a:spcBef>
              <a:spcAft>
                <a:spcPts val="0"/>
              </a:spcAft>
              <a:buSzPts val="1400"/>
              <a:buNone/>
            </a:pPr>
            <a:endParaRPr dirty="0"/>
          </a:p>
        </p:txBody>
      </p:sp>
      <p:sp>
        <p:nvSpPr>
          <p:cNvPr id="465" name="Google Shape;465;p17: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US" dirty="0"/>
              <a:t>We use some metric to determine how far our prediction was from the truth, and record that as error 1.  The metric used here depends on the application.  Metrics for specific machine learning applications will be discussed as we introduce them in other modules.  </a:t>
            </a:r>
          </a:p>
          <a:p>
            <a:pPr marL="228600" indent="0">
              <a:buFont typeface="Arial" panose="020B0604020202020204" pitchFamily="34" charset="0"/>
              <a:buNone/>
            </a:pP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38850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We then repeat this process for each observation in the dataset, so that each observation is held out as a test set exactly once.  Each time we record the resulting error.  We then average those measurements of error to get a more accurate measure of prediction error for when we fit a model using the whole data set.  </a:t>
            </a:r>
          </a:p>
          <a:p>
            <a:endParaRPr lang="en-US" dirty="0"/>
          </a:p>
          <a:p>
            <a:pPr marL="228600" indent="0">
              <a:buFont typeface="Arial" panose="020B0604020202020204" pitchFamily="34" charset="0"/>
              <a:buNone/>
            </a:pP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913872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dirty="0"/>
              <a:t>Let’s examine the pros and cons of the leave-one-out cross-validation method.  First, a pro is that the method uses all available data to train the model at some point in the process.  With leave one out cross validation, model results will not change depending on how the data is split into training and test sets since each possible split is used once.  This method is good for small data sets, however, it can be very computationally expensive for larger data sets, since we have to fit the model once for each observation.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483773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p21: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dirty="0"/>
              <a:t>K-fold cross validation is a similar procedure.  In k-fold cross validation, we randomly divide the data set into k equal, or approximately equal, size groups, also called folds.  Common values for k are 3, 5, or 10. We then fit the model using all but one of those folds, which we reserve as a test set.  </a:t>
            </a:r>
          </a:p>
          <a:p>
            <a:pPr marL="0" lvl="0" indent="0" algn="l" rtl="0">
              <a:lnSpc>
                <a:spcPct val="100000"/>
              </a:lnSpc>
              <a:spcBef>
                <a:spcPts val="0"/>
              </a:spcBef>
              <a:spcAft>
                <a:spcPts val="0"/>
              </a:spcAft>
              <a:buSzPts val="14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A lower k means a smaller training set and larger test set. We would expect higher prediction error here</a:t>
            </a:r>
          </a:p>
          <a:p>
            <a:pPr marL="0" lvl="0" indent="0" algn="l" rtl="0">
              <a:lnSpc>
                <a:spcPct val="100000"/>
              </a:lnSpc>
              <a:spcBef>
                <a:spcPts val="0"/>
              </a:spcBef>
              <a:spcAft>
                <a:spcPts val="0"/>
              </a:spcAft>
              <a:buSzPts val="1400"/>
              <a:buNone/>
            </a:pPr>
            <a:r>
              <a:rPr lang="en-US" dirty="0"/>
              <a:t>A higher k means a larger training set and smaller test set. We would expect lower prediction error here</a:t>
            </a:r>
          </a:p>
          <a:p>
            <a:pPr marL="0" lvl="0" indent="0" algn="l" rtl="0">
              <a:lnSpc>
                <a:spcPct val="100000"/>
              </a:lnSpc>
              <a:spcBef>
                <a:spcPts val="0"/>
              </a:spcBef>
              <a:spcAft>
                <a:spcPts val="0"/>
              </a:spcAft>
              <a:buSzPts val="1400"/>
              <a:buNone/>
            </a:pPr>
            <a:r>
              <a:rPr lang="en-US" dirty="0"/>
              <a:t>As K increases, you approach leave-one-out cross-validation. Thus a larger K means less bias but higher variance</a:t>
            </a:r>
          </a:p>
          <a:p>
            <a:pPr marL="0" lvl="0" indent="0" algn="l" rtl="0">
              <a:lnSpc>
                <a:spcPct val="100000"/>
              </a:lnSpc>
              <a:spcBef>
                <a:spcPts val="0"/>
              </a:spcBef>
              <a:spcAft>
                <a:spcPts val="0"/>
              </a:spcAft>
              <a:buSzPts val="1400"/>
              <a:buNone/>
            </a:pPr>
            <a:endParaRPr lang="en-US" dirty="0"/>
          </a:p>
          <a:p>
            <a:pPr marL="0" lvl="0" indent="0" algn="l" rtl="0">
              <a:lnSpc>
                <a:spcPct val="100000"/>
              </a:lnSpc>
              <a:spcBef>
                <a:spcPts val="0"/>
              </a:spcBef>
              <a:spcAft>
                <a:spcPts val="0"/>
              </a:spcAft>
              <a:buSzPts val="1400"/>
              <a:buNone/>
            </a:pPr>
            <a:r>
              <a:rPr lang="en-US" dirty="0"/>
              <a:t>JMP model screening platform default is k=5</a:t>
            </a:r>
          </a:p>
          <a:p>
            <a:pPr marL="0" lvl="0" indent="0" algn="l" rtl="0">
              <a:lnSpc>
                <a:spcPct val="100000"/>
              </a:lnSpc>
              <a:spcBef>
                <a:spcPts val="0"/>
              </a:spcBef>
              <a:spcAft>
                <a:spcPts val="0"/>
              </a:spcAft>
              <a:buSzPts val="1400"/>
              <a:buNone/>
            </a:pPr>
            <a:r>
              <a:rPr lang="en-US" dirty="0"/>
              <a:t>Python scikit-learn default is k=5</a:t>
            </a:r>
          </a:p>
          <a:p>
            <a:pPr marL="0" lvl="0" indent="0" algn="l" rtl="0">
              <a:lnSpc>
                <a:spcPct val="100000"/>
              </a:lnSpc>
              <a:spcBef>
                <a:spcPts val="0"/>
              </a:spcBef>
              <a:spcAft>
                <a:spcPts val="0"/>
              </a:spcAft>
              <a:buSzPts val="1400"/>
              <a:buNone/>
            </a:pPr>
            <a:r>
              <a:rPr lang="en-US" dirty="0"/>
              <a:t>R </a:t>
            </a:r>
            <a:r>
              <a:rPr lang="en-US" dirty="0" err="1"/>
              <a:t>kfold</a:t>
            </a:r>
            <a:r>
              <a:rPr lang="en-US" dirty="0"/>
              <a:t> function default is k=10</a:t>
            </a:r>
          </a:p>
          <a:p>
            <a:pPr marL="0" lvl="0" indent="0" algn="l" rtl="0">
              <a:lnSpc>
                <a:spcPct val="100000"/>
              </a:lnSpc>
              <a:spcBef>
                <a:spcPts val="0"/>
              </a:spcBef>
              <a:spcAft>
                <a:spcPts val="0"/>
              </a:spcAft>
              <a:buSzPts val="1400"/>
              <a:buNone/>
            </a:pPr>
            <a:endParaRPr dirty="0"/>
          </a:p>
        </p:txBody>
      </p:sp>
      <p:sp>
        <p:nvSpPr>
          <p:cNvPr id="562" name="Google Shape;562;p21: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US" dirty="0"/>
              <a:t>We then compute our measure of error on that held out fold. </a:t>
            </a:r>
          </a:p>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endParaRPr lang="en-US" dirty="0"/>
          </a:p>
          <a:p>
            <a:pPr marL="0" lvl="0" indent="0" algn="l" rtl="0">
              <a:lnSpc>
                <a:spcPct val="100000"/>
              </a:lnSpc>
              <a:spcBef>
                <a:spcPts val="0"/>
              </a:spcBef>
              <a:spcAft>
                <a:spcPts val="0"/>
              </a:spcAft>
              <a:buSzPts val="1400"/>
              <a:buFont typeface="Arial" panose="020B0604020202020204" pitchFamily="34" charset="0"/>
              <a:buNone/>
            </a:pPr>
            <a:r>
              <a:rPr lang="en-US" dirty="0"/>
              <a:t>Note that it is common to use MSE as the measure of error for regression methods but accuracy is used for classification problems.  </a:t>
            </a:r>
          </a:p>
          <a:p>
            <a:pPr marL="0" lvl="0" indent="0" algn="l" rtl="0">
              <a:lnSpc>
                <a:spcPct val="100000"/>
              </a:lnSpc>
              <a:spcBef>
                <a:spcPts val="0"/>
              </a:spcBef>
              <a:spcAft>
                <a:spcPts val="0"/>
              </a:spcAft>
              <a:buSzPts val="1400"/>
              <a:buNone/>
            </a:pPr>
            <a:endParaRPr lang="en-US" dirty="0"/>
          </a:p>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21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134386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p22: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dirty="0"/>
              <a:t>This process is repeated k times, with each fold held out as the test set exactly once.  We then average over the k measures of error we have obtained to get an estimate of prediction error when fitting a model using the whole data. </a:t>
            </a:r>
            <a:endParaRPr dirty="0"/>
          </a:p>
        </p:txBody>
      </p:sp>
      <p:sp>
        <p:nvSpPr>
          <p:cNvPr id="597" name="Google Shape;597;p22: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p23: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dirty="0"/>
              <a:t>So when should we use k-fold cross validation vs leave one out cross validation?  Well, it depends on the situation, neither method is better across the board. As you can imagine, leave one out cross validation can be computationally demanding and time consuming the more observations you have.  Let’s say you have 1,000 observations.  In leave one out cross validation, you would need to fit 1,00 models!  Clearly, this is not an ideal method when you have a large data set including hundreds of thousands or millions of records.  Another concept that should be considered is the bias-variance tradeoff we have discussed in previous modules.  Leave one out cross validation had higher variance than k-fold, but k-fold has higher bias.  Thankfully, this tradeoff has been explored for many applications, and it seems that k = 5 or 10 usually provide a good compromise between bias and variance.  </a:t>
            </a:r>
          </a:p>
          <a:p>
            <a:pPr marL="0" lvl="0" indent="0" algn="l" rtl="0">
              <a:lnSpc>
                <a:spcPct val="100000"/>
              </a:lnSpc>
              <a:spcBef>
                <a:spcPts val="0"/>
              </a:spcBef>
              <a:spcAft>
                <a:spcPts val="0"/>
              </a:spcAft>
              <a:buSzPts val="1400"/>
              <a:buNone/>
            </a:pPr>
            <a:endParaRPr lang="en-US" dirty="0"/>
          </a:p>
          <a:p>
            <a:pPr marL="0" lvl="0" indent="0" algn="l" rtl="0">
              <a:lnSpc>
                <a:spcPct val="100000"/>
              </a:lnSpc>
              <a:spcBef>
                <a:spcPts val="0"/>
              </a:spcBef>
              <a:spcAft>
                <a:spcPts val="0"/>
              </a:spcAft>
              <a:buSzPts val="1400"/>
              <a:buNone/>
            </a:pPr>
            <a:endParaRPr dirty="0"/>
          </a:p>
        </p:txBody>
      </p:sp>
      <p:sp>
        <p:nvSpPr>
          <p:cNvPr id="653" name="Google Shape;653;p23: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rtl="0">
              <a:lnSpc>
                <a:spcPct val="100000"/>
              </a:lnSpc>
              <a:spcBef>
                <a:spcPts val="0"/>
              </a:spcBef>
              <a:spcAft>
                <a:spcPts val="0"/>
              </a:spcAft>
              <a:buClr>
                <a:srgbClr val="000000"/>
              </a:buClr>
              <a:buSzPts val="1400"/>
              <a:buFont typeface="Arial" panose="020B0604020202020204" pitchFamily="34" charset="0"/>
              <a:buNone/>
            </a:pPr>
            <a:r>
              <a:rPr lang="en-US" sz="1200" b="0" i="0" u="none" strike="noStrike" cap="none" dirty="0">
                <a:solidFill>
                  <a:schemeClr val="dk1"/>
                </a:solidFill>
                <a:latin typeface="Calibri"/>
                <a:ea typeface="Calibri"/>
                <a:cs typeface="Calibri"/>
                <a:sym typeface="Calibri"/>
              </a:rPr>
              <a:t>Recall the bias-variance tradeoff we discussed in the previous module</a:t>
            </a:r>
          </a:p>
          <a:p>
            <a:pPr marL="228600" marR="0" lvl="0" indent="0" algn="l" rtl="0">
              <a:lnSpc>
                <a:spcPct val="100000"/>
              </a:lnSpc>
              <a:spcBef>
                <a:spcPts val="0"/>
              </a:spcBef>
              <a:spcAft>
                <a:spcPts val="0"/>
              </a:spcAft>
              <a:buClr>
                <a:srgbClr val="000000"/>
              </a:buClr>
              <a:buSzPts val="1400"/>
              <a:buFont typeface="Arial" panose="020B0604020202020204" pitchFamily="34" charset="0"/>
              <a:buNone/>
            </a:pPr>
            <a:endParaRPr lang="en-US" sz="1200" b="0" i="0" u="none" strike="noStrike" cap="none" dirty="0">
              <a:solidFill>
                <a:schemeClr val="dk1"/>
              </a:solidFill>
              <a:latin typeface="Calibri"/>
              <a:ea typeface="Calibri"/>
              <a:cs typeface="Calibri"/>
              <a:sym typeface="Calibri"/>
            </a:endParaRPr>
          </a:p>
          <a:p>
            <a:pPr marL="228600" marR="0" lvl="0" indent="0" algn="l" rtl="0">
              <a:lnSpc>
                <a:spcPct val="100000"/>
              </a:lnSpc>
              <a:spcBef>
                <a:spcPts val="0"/>
              </a:spcBef>
              <a:spcAft>
                <a:spcPts val="0"/>
              </a:spcAft>
              <a:buClr>
                <a:srgbClr val="000000"/>
              </a:buClr>
              <a:buSzPts val="1400"/>
              <a:buFont typeface="Arial" panose="020B0604020202020204" pitchFamily="34" charset="0"/>
              <a:buNone/>
            </a:pPr>
            <a:r>
              <a:rPr lang="en-US" sz="1200" b="0" i="0" u="none" strike="noStrike" cap="none" dirty="0">
                <a:solidFill>
                  <a:schemeClr val="dk1"/>
                </a:solidFill>
                <a:latin typeface="Calibri"/>
                <a:ea typeface="Calibri"/>
                <a:cs typeface="Calibri"/>
                <a:sym typeface="Calibri"/>
              </a:rPr>
              <a:t>High-variance learning methods may be able to represent their training set well but are at risk of overfitting to noisy or unrepresentative training data. In contrast, methods with high bias typically produce simpler models that may fail to capture important regularities in the data</a:t>
            </a:r>
          </a:p>
          <a:p>
            <a:pPr marL="457200" marR="0" lvl="0" indent="-228600" algn="l" rtl="0">
              <a:lnSpc>
                <a:spcPct val="100000"/>
              </a:lnSpc>
              <a:spcBef>
                <a:spcPts val="0"/>
              </a:spcBef>
              <a:spcAft>
                <a:spcPts val="0"/>
              </a:spcAft>
              <a:buClr>
                <a:srgbClr val="000000"/>
              </a:buClr>
              <a:buSzPts val="1400"/>
              <a:buFont typeface="Arial"/>
              <a:buNone/>
            </a:pPr>
            <a:endParaRPr lang="en-US" dirty="0"/>
          </a:p>
          <a:p>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24</a:t>
            </a:fld>
            <a:endParaRPr lang="en-US"/>
          </a:p>
        </p:txBody>
      </p:sp>
    </p:spTree>
    <p:extLst>
      <p:ext uri="{BB962C8B-B14F-4D97-AF65-F5344CB8AC3E}">
        <p14:creationId xmlns:p14="http://schemas.microsoft.com/office/powerpoint/2010/main" val="28132886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5: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t>Presenter notes: For those who might be curious about why LOOCV has higher variance.  NOTE: it is probably not necessary to spend too much time on this slide or to focus on the formula shown.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Comment that this slide is not super important for this presentation and you won’t spend time on it now but it’s there as reference for those who may want to know why LOOCV has higher variance</a:t>
            </a:r>
            <a:endParaRPr/>
          </a:p>
          <a:p>
            <a:pPr marL="0" lvl="0" indent="0" algn="l" rtl="0">
              <a:lnSpc>
                <a:spcPct val="100000"/>
              </a:lnSpc>
              <a:spcBef>
                <a:spcPts val="0"/>
              </a:spcBef>
              <a:spcAft>
                <a:spcPts val="0"/>
              </a:spcAft>
              <a:buSzPts val="1400"/>
              <a:buNone/>
            </a:pPr>
            <a:endParaRPr/>
          </a:p>
        </p:txBody>
      </p:sp>
      <p:sp>
        <p:nvSpPr>
          <p:cNvPr id="673" name="Google Shape;673;p25: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4</a:t>
            </a:fld>
            <a:endParaRPr lang="en-US"/>
          </a:p>
        </p:txBody>
      </p:sp>
    </p:spTree>
    <p:extLst>
      <p:ext uri="{BB962C8B-B14F-4D97-AF65-F5344CB8AC3E}">
        <p14:creationId xmlns:p14="http://schemas.microsoft.com/office/powerpoint/2010/main" val="12274892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Let’s examine the pros and cons of these two cross-validation methods side by side.  First, a pro for both methods is that they both use all available data to train the model at some point in the process.  With leave-one-out cross-validation, model results will not change depending on how the data is split into training and test sets since each possible split is used once.  This method is good for small data sets, however, it can be very computationally expensive for larger data sets, since we have to fit the model once for each observation.  It also has higher variance.  K-fold cross-validation has the advantage for larger data sets, as it is less computationally expensive.  A downside is that it had higher bias.  We also need to keep in mind that model results will change depending on how the data is split into the k-folds.  </a:t>
            </a:r>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26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885659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p26: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6" name="Google Shape;686;p26: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457200" marR="0" lvl="0" indent="-228600" algn="l" rtl="0">
              <a:lnSpc>
                <a:spcPct val="100000"/>
              </a:lnSpc>
              <a:spcBef>
                <a:spcPts val="0"/>
              </a:spcBef>
              <a:spcAft>
                <a:spcPts val="0"/>
              </a:spcAft>
              <a:buClr>
                <a:srgbClr val="000000"/>
              </a:buClr>
              <a:buSzPts val="1400"/>
              <a:buFont typeface="Arial"/>
              <a:buNone/>
            </a:pPr>
            <a:r>
              <a:rPr lang="en-US" dirty="0"/>
              <a:t>Presenter notes:</a:t>
            </a:r>
            <a:endParaRPr dirty="0"/>
          </a:p>
          <a:p>
            <a:pPr marL="457200" marR="0" lvl="0" indent="-228600" algn="l" rtl="0">
              <a:lnSpc>
                <a:spcPct val="100000"/>
              </a:lnSpc>
              <a:spcBef>
                <a:spcPts val="0"/>
              </a:spcBef>
              <a:spcAft>
                <a:spcPts val="0"/>
              </a:spcAft>
              <a:buClr>
                <a:srgbClr val="000000"/>
              </a:buClr>
              <a:buSzPts val="1400"/>
              <a:buFont typeface="Arial"/>
              <a:buNone/>
            </a:pPr>
            <a:endParaRPr dirty="0"/>
          </a:p>
          <a:p>
            <a:pPr marL="457200" marR="0" lvl="0" indent="-228600" algn="l" rtl="0">
              <a:lnSpc>
                <a:spcPct val="100000"/>
              </a:lnSpc>
              <a:spcBef>
                <a:spcPts val="0"/>
              </a:spcBef>
              <a:spcAft>
                <a:spcPts val="0"/>
              </a:spcAft>
              <a:buClr>
                <a:srgbClr val="000000"/>
              </a:buClr>
              <a:buSzPts val="1400"/>
              <a:buFont typeface="Arial"/>
              <a:buNone/>
            </a:pPr>
            <a:r>
              <a:rPr lang="en-US" dirty="0"/>
              <a:t>***This slide has animations – may want to review ahead of time and possibly tweak the timing of animations depending on how you present the material***</a:t>
            </a:r>
            <a:endParaRPr dirty="0"/>
          </a:p>
          <a:p>
            <a:pPr marL="457200" marR="0" lvl="0" indent="-228600" algn="l" rtl="0">
              <a:lnSpc>
                <a:spcPct val="100000"/>
              </a:lnSpc>
              <a:spcBef>
                <a:spcPts val="0"/>
              </a:spcBef>
              <a:spcAft>
                <a:spcPts val="0"/>
              </a:spcAft>
              <a:buClr>
                <a:srgbClr val="000000"/>
              </a:buClr>
              <a:buSzPts val="1400"/>
              <a:buFont typeface="Arial"/>
              <a:buNone/>
            </a:pPr>
            <a:endParaRPr dirty="0"/>
          </a:p>
          <a:p>
            <a:pPr marL="457200" marR="0" lvl="0" indent="-228600" algn="l" rtl="0">
              <a:lnSpc>
                <a:spcPct val="100000"/>
              </a:lnSpc>
              <a:spcBef>
                <a:spcPts val="0"/>
              </a:spcBef>
              <a:spcAft>
                <a:spcPts val="0"/>
              </a:spcAft>
              <a:buClr>
                <a:srgbClr val="000000"/>
              </a:buClr>
              <a:buSzPts val="1400"/>
              <a:buFont typeface="Arial"/>
              <a:buNone/>
            </a:pPr>
            <a:r>
              <a:rPr lang="en-US" dirty="0"/>
              <a:t> Before we get into our second resampling method, we need to briefly review sampling with and without replacement.</a:t>
            </a:r>
            <a:endParaRPr dirty="0"/>
          </a:p>
          <a:p>
            <a:pPr marL="457200" marR="0" lvl="0" indent="-228600" algn="l" rtl="0">
              <a:lnSpc>
                <a:spcPct val="100000"/>
              </a:lnSpc>
              <a:spcBef>
                <a:spcPts val="0"/>
              </a:spcBef>
              <a:spcAft>
                <a:spcPts val="0"/>
              </a:spcAft>
              <a:buClr>
                <a:srgbClr val="000000"/>
              </a:buClr>
              <a:buSzPts val="1400"/>
              <a:buFont typeface="Arial"/>
              <a:buNone/>
            </a:pPr>
            <a:endParaRPr dirty="0"/>
          </a:p>
          <a:p>
            <a:pPr marL="228600" marR="0" lvl="0" indent="0" algn="l" rtl="0">
              <a:lnSpc>
                <a:spcPct val="100000"/>
              </a:lnSpc>
              <a:spcBef>
                <a:spcPts val="0"/>
              </a:spcBef>
              <a:spcAft>
                <a:spcPts val="0"/>
              </a:spcAft>
              <a:buClr>
                <a:srgbClr val="000000"/>
              </a:buClr>
              <a:buSzPts val="1400"/>
              <a:buFont typeface="Arial" panose="020B0604020202020204" pitchFamily="34" charset="0"/>
              <a:buNone/>
            </a:pPr>
            <a:r>
              <a:rPr lang="en-US" dirty="0"/>
              <a:t>Say we want to sample 5 observations from a population.  To sample without replacement means we randomly draw observations from the population one at a time until we have our 5 observations.  Since we do not replace each observation after selecting it, we cannot choose the same observation more than once.</a:t>
            </a:r>
            <a:endParaRPr dirty="0"/>
          </a:p>
          <a:p>
            <a:pPr marL="457200" marR="0" lvl="0" indent="-228600" algn="l" rtl="0">
              <a:lnSpc>
                <a:spcPct val="100000"/>
              </a:lnSpc>
              <a:spcBef>
                <a:spcPts val="0"/>
              </a:spcBef>
              <a:spcAft>
                <a:spcPts val="0"/>
              </a:spcAft>
              <a:buClr>
                <a:srgbClr val="000000"/>
              </a:buClr>
              <a:buSzPts val="1400"/>
              <a:buFont typeface="Arial"/>
              <a:buNone/>
            </a:pPr>
            <a:endParaRPr dirty="0"/>
          </a:p>
          <a:p>
            <a:pPr marL="228600" marR="0" lvl="0" indent="0" algn="l" rtl="0">
              <a:lnSpc>
                <a:spcPct val="100000"/>
              </a:lnSpc>
              <a:spcBef>
                <a:spcPts val="0"/>
              </a:spcBef>
              <a:spcAft>
                <a:spcPts val="0"/>
              </a:spcAft>
              <a:buClr>
                <a:srgbClr val="000000"/>
              </a:buClr>
              <a:buSzPts val="1400"/>
              <a:buFont typeface="Arial" panose="020B0604020202020204" pitchFamily="34" charset="0"/>
              <a:buNone/>
            </a:pPr>
            <a:r>
              <a:rPr lang="en-US" dirty="0"/>
              <a:t>But if we were sampling with replacement, that means that after we select an observation, we replace it in the population and randomly select an observation again.  With replacing the observations, it is possible to choose the same observation more than once, as we see with the blue oval in this example.  </a:t>
            </a:r>
            <a:endParaRPr dirty="0"/>
          </a:p>
          <a:p>
            <a:pPr marL="457200" marR="0" lvl="0" indent="-228600" algn="l" rtl="0">
              <a:lnSpc>
                <a:spcPct val="100000"/>
              </a:lnSpc>
              <a:spcBef>
                <a:spcPts val="0"/>
              </a:spcBef>
              <a:spcAft>
                <a:spcPts val="0"/>
              </a:spcAft>
              <a:buClr>
                <a:srgbClr val="000000"/>
              </a:buClr>
              <a:buSzPts val="1400"/>
              <a:buFont typeface="Arial"/>
              <a:buNone/>
            </a:pPr>
            <a:endParaRPr dirty="0"/>
          </a:p>
          <a:p>
            <a:pPr marL="457200" marR="0" lvl="0" indent="-228600" algn="l" rtl="0">
              <a:lnSpc>
                <a:spcPct val="100000"/>
              </a:lnSpc>
              <a:spcBef>
                <a:spcPts val="0"/>
              </a:spcBef>
              <a:spcAft>
                <a:spcPts val="0"/>
              </a:spcAft>
              <a:buClr>
                <a:srgbClr val="000000"/>
              </a:buClr>
              <a:buSzPts val="1400"/>
              <a:buFont typeface="Arial"/>
              <a:buNone/>
            </a:pPr>
            <a:r>
              <a:rPr lang="en-US" dirty="0"/>
              <a:t>The resampling procedure we are about to introduce focuses on sampling with replacement.</a:t>
            </a:r>
            <a:endParaRPr dirty="0"/>
          </a:p>
        </p:txBody>
      </p:sp>
      <p:sp>
        <p:nvSpPr>
          <p:cNvPr id="687" name="Google Shape;687;p26:notes"/>
          <p:cNvSpPr txBox="1">
            <a:spLocks noGrp="1"/>
          </p:cNvSpPr>
          <p:nvPr>
            <p:ph type="sldNum" idx="12"/>
          </p:nvPr>
        </p:nvSpPr>
        <p:spPr>
          <a:xfrm>
            <a:off x="5265809" y="6658664"/>
            <a:ext cx="4028440" cy="351736"/>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Calibri"/>
                <a:ea typeface="Calibri"/>
                <a:cs typeface="Calibri"/>
                <a:sym typeface="Calibri"/>
              </a:rPr>
              <a:t>28</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p28: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While cross-validation and bootstrapping are both resampling methods, they key difference between them is how they resample from the data.  In cross-validation, we are essentially sampling without replacement to split the data into training and test sets, which are independent.  In bootstrapping, rather than splitting the data into several independent data sets, we sample with replacement from the original data to construct a series of distinct, but not independent, data sets. As we’ve seen so far in this module, bootstrapping can be used across many aspects of machine learning.  It is a flexible and powerful too that can quantify uncertainty in a less complex way than other procedures.  It is also easy to apply, even to complex methods.</a:t>
            </a:r>
          </a:p>
          <a:p>
            <a:pPr marL="0" lvl="0" indent="0" algn="l" rtl="0">
              <a:lnSpc>
                <a:spcPct val="100000"/>
              </a:lnSpc>
              <a:spcBef>
                <a:spcPts val="0"/>
              </a:spcBef>
              <a:spcAft>
                <a:spcPts val="0"/>
              </a:spcAft>
              <a:buSzPts val="1400"/>
              <a:buNone/>
            </a:pPr>
            <a:endParaRPr dirty="0"/>
          </a:p>
        </p:txBody>
      </p:sp>
      <p:sp>
        <p:nvSpPr>
          <p:cNvPr id="733" name="Google Shape;733;p28: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p29: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dirty="0"/>
              <a:t>Presenter notes:</a:t>
            </a:r>
            <a:endParaRPr dirty="0"/>
          </a:p>
          <a:p>
            <a:pPr marL="0" lvl="0" indent="0" algn="l" rtl="0">
              <a:lnSpc>
                <a:spcPct val="100000"/>
              </a:lnSpc>
              <a:spcBef>
                <a:spcPts val="0"/>
              </a:spcBef>
              <a:spcAft>
                <a:spcPts val="0"/>
              </a:spcAft>
              <a:buSzPts val="1400"/>
              <a:buNone/>
            </a:pPr>
            <a:endParaRPr dirty="0"/>
          </a:p>
          <a:p>
            <a:pPr marL="0" marR="0" lvl="0" indent="0" algn="l" rtl="0">
              <a:lnSpc>
                <a:spcPct val="100000"/>
              </a:lnSpc>
              <a:spcBef>
                <a:spcPts val="0"/>
              </a:spcBef>
              <a:spcAft>
                <a:spcPts val="0"/>
              </a:spcAft>
              <a:buClr>
                <a:srgbClr val="000000"/>
              </a:buClr>
              <a:buSzPts val="1400"/>
              <a:buFont typeface="Arial"/>
              <a:buNone/>
            </a:pPr>
            <a:r>
              <a:rPr lang="en-US" dirty="0"/>
              <a:t>***This slide has animations – may want to review ahead of time!***</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n-US" dirty="0"/>
              <a:t>The bootstrap starts by sampling with replacement from your original data until you have a new dataset the same size as your original data.  In this case, our original data had 10 observation (or dots/ovals) so our bootstrap sample should have 10 observations from sampling with replacement.  </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n-US" dirty="0"/>
              <a:t>Then we do the same thing again, getting a second bootstrap sample from sampling with replacement from our data.</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n-US" dirty="0"/>
              <a:t>We continue this process until we have some large number of bootstrap samples.  The number of bootstrap samples necessary depends on the problem at hand.  Typically, 800 - 1,000 is sufficient though with simple problems it can be easy to use 10,000 or more without sacrificing much time or computation.  (A text that has a few similar suggestions as well as a more complicated way to calculate it for specific problems: </a:t>
            </a:r>
            <a:r>
              <a:rPr lang="en-US" i="1" dirty="0">
                <a:latin typeface="Times New Roman"/>
                <a:ea typeface="Times New Roman"/>
                <a:cs typeface="Times New Roman"/>
                <a:sym typeface="Times New Roman"/>
              </a:rPr>
              <a:t>Bootstrap Methods: A Guide for Practitioners and Researchers</a:t>
            </a:r>
            <a:r>
              <a:rPr lang="en-US" dirty="0">
                <a:latin typeface="Times New Roman"/>
                <a:ea typeface="Times New Roman"/>
                <a:cs typeface="Times New Roman"/>
                <a:sym typeface="Times New Roman"/>
              </a:rPr>
              <a:t>, Second Edition, by Michael R. </a:t>
            </a:r>
            <a:r>
              <a:rPr lang="en-US" dirty="0" err="1">
                <a:latin typeface="Times New Roman"/>
                <a:ea typeface="Times New Roman"/>
                <a:cs typeface="Times New Roman"/>
                <a:sym typeface="Times New Roman"/>
              </a:rPr>
              <a:t>Chernick</a:t>
            </a:r>
            <a:r>
              <a:rPr lang="en-US" dirty="0">
                <a:latin typeface="Times New Roman"/>
                <a:ea typeface="Times New Roman"/>
                <a:cs typeface="Times New Roman"/>
                <a:sym typeface="Times New Roman"/>
              </a:rPr>
              <a:t>)</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n-US" dirty="0"/>
              <a:t>From here, we compute our estimators or apply our desired machine learning method to each of the bootstrap samples separately.  So if we have 1,000 bootstrap samples, we will have 1,000 different results.</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n-US" dirty="0"/>
              <a:t>Then, you want to summarize all of your results, and there are many ways to do this. </a:t>
            </a:r>
            <a:r>
              <a:rPr lang="en-US" sz="1200" dirty="0">
                <a:solidFill>
                  <a:schemeClr val="dk1"/>
                </a:solidFill>
                <a:latin typeface="Arial"/>
                <a:ea typeface="Arial"/>
                <a:cs typeface="Arial"/>
                <a:sym typeface="Arial"/>
              </a:rPr>
              <a:t>The way our estimators and variables of interest change across these runs provide our measure of uncertainty</a:t>
            </a:r>
          </a:p>
          <a:p>
            <a:pPr marL="0" lvl="0" indent="0" algn="l" rtl="0">
              <a:lnSpc>
                <a:spcPct val="100000"/>
              </a:lnSpc>
              <a:spcBef>
                <a:spcPts val="0"/>
              </a:spcBef>
              <a:spcAft>
                <a:spcPts val="0"/>
              </a:spcAft>
              <a:buSzPts val="1400"/>
              <a:buNone/>
            </a:pPr>
            <a:endParaRPr lang="en-US" sz="1200" dirty="0">
              <a:solidFill>
                <a:schemeClr val="dk1"/>
              </a:solidFill>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dirty="0">
                <a:solidFill>
                  <a:schemeClr val="dk1"/>
                </a:solidFill>
                <a:latin typeface="Arial"/>
                <a:cs typeface="Arial"/>
                <a:sym typeface="Arial"/>
              </a:rPr>
              <a:t>From </a:t>
            </a:r>
            <a:r>
              <a:rPr lang="en-US" sz="1200" dirty="0" err="1">
                <a:solidFill>
                  <a:schemeClr val="dk1"/>
                </a:solidFill>
                <a:latin typeface="Arial"/>
                <a:cs typeface="Arial"/>
                <a:sym typeface="Arial"/>
              </a:rPr>
              <a:t>Hesterberg</a:t>
            </a:r>
            <a:r>
              <a:rPr lang="en-US" sz="1200" dirty="0">
                <a:solidFill>
                  <a:schemeClr val="dk1"/>
                </a:solidFill>
                <a:latin typeface="Arial"/>
                <a:cs typeface="Arial"/>
                <a:sym typeface="Arial"/>
              </a:rPr>
              <a:t> (2015) </a:t>
            </a:r>
            <a:r>
              <a:rPr lang="en-US" b="0" i="0" u="none" strike="noStrike" dirty="0">
                <a:solidFill>
                  <a:srgbClr val="006DB4"/>
                </a:solidFill>
                <a:effectLst/>
                <a:latin typeface="Open Sans" panose="020B0606030504020204" pitchFamily="34" charset="0"/>
                <a:hlinkClick r:id="rId3"/>
              </a:rPr>
              <a:t>https://doi.org/10.1080/00031305.2015.1089789</a:t>
            </a:r>
            <a:endParaRPr lang="en-US" sz="1200" dirty="0">
              <a:solidFill>
                <a:schemeClr val="dk1"/>
              </a:solidFill>
              <a:latin typeface="Arial"/>
              <a:cs typeface="Arial"/>
              <a:sym typeface="Arial"/>
            </a:endParaRPr>
          </a:p>
          <a:p>
            <a:pPr algn="l"/>
            <a:r>
              <a:rPr lang="en-US" b="0" i="0" dirty="0">
                <a:solidFill>
                  <a:srgbClr val="333333"/>
                </a:solidFill>
                <a:effectLst/>
                <a:latin typeface="Open Sans" panose="020B0606030504020204" pitchFamily="34" charset="0"/>
              </a:rPr>
              <a:t>Brad </a:t>
            </a:r>
            <a:r>
              <a:rPr lang="en-US" b="0" i="0" dirty="0" err="1">
                <a:solidFill>
                  <a:srgbClr val="333333"/>
                </a:solidFill>
                <a:effectLst/>
                <a:latin typeface="Open Sans" panose="020B0606030504020204" pitchFamily="34" charset="0"/>
              </a:rPr>
              <a:t>Efron</a:t>
            </a:r>
            <a:r>
              <a:rPr lang="en-US" b="0" i="0" dirty="0">
                <a:solidFill>
                  <a:srgbClr val="333333"/>
                </a:solidFill>
                <a:effectLst/>
                <a:latin typeface="Open Sans" panose="020B0606030504020204" pitchFamily="34" charset="0"/>
              </a:rPr>
              <a:t>, inventor of the bootstrap, suggested in 1993 that </a:t>
            </a:r>
            <a:r>
              <a:rPr lang="en-US" b="0" i="1" dirty="0">
                <a:solidFill>
                  <a:srgbClr val="333333"/>
                </a:solidFill>
                <a:effectLst/>
                <a:latin typeface="Open Sans" panose="020B0606030504020204" pitchFamily="34" charset="0"/>
              </a:rPr>
              <a:t>r</a:t>
            </a:r>
            <a:r>
              <a:rPr lang="en-US" b="0" i="0" dirty="0">
                <a:solidFill>
                  <a:srgbClr val="333333"/>
                </a:solidFill>
                <a:effectLst/>
                <a:latin typeface="Open Sans" panose="020B0606030504020204" pitchFamily="34" charset="0"/>
              </a:rPr>
              <a:t> = 200, or even as few as </a:t>
            </a:r>
            <a:r>
              <a:rPr lang="en-US" b="0" i="1" dirty="0">
                <a:solidFill>
                  <a:srgbClr val="333333"/>
                </a:solidFill>
                <a:effectLst/>
                <a:latin typeface="Open Sans" panose="020B0606030504020204" pitchFamily="34" charset="0"/>
              </a:rPr>
              <a:t>r</a:t>
            </a:r>
            <a:r>
              <a:rPr lang="en-US" b="0" i="0" dirty="0">
                <a:solidFill>
                  <a:srgbClr val="333333"/>
                </a:solidFill>
                <a:effectLst/>
                <a:latin typeface="Open Sans" panose="020B0606030504020204" pitchFamily="34" charset="0"/>
              </a:rPr>
              <a:t> = 25, suffices for estimating standard errors and that </a:t>
            </a:r>
            <a:r>
              <a:rPr lang="en-US" b="0" i="1" dirty="0">
                <a:solidFill>
                  <a:srgbClr val="333333"/>
                </a:solidFill>
                <a:effectLst/>
                <a:latin typeface="Open Sans" panose="020B0606030504020204" pitchFamily="34" charset="0"/>
              </a:rPr>
              <a:t>r</a:t>
            </a:r>
            <a:r>
              <a:rPr lang="en-US" b="0" i="0" dirty="0">
                <a:solidFill>
                  <a:srgbClr val="333333"/>
                </a:solidFill>
                <a:effectLst/>
                <a:latin typeface="Open Sans" panose="020B0606030504020204" pitchFamily="34" charset="0"/>
              </a:rPr>
              <a:t> = 1000 is enough for confidence intervals (</a:t>
            </a:r>
            <a:r>
              <a:rPr lang="en-US" b="0" i="0" dirty="0" err="1">
                <a:solidFill>
                  <a:srgbClr val="333333"/>
                </a:solidFill>
                <a:effectLst/>
                <a:latin typeface="Open Sans" panose="020B0606030504020204" pitchFamily="34" charset="0"/>
              </a:rPr>
              <a:t>Efron</a:t>
            </a:r>
            <a:r>
              <a:rPr lang="en-US" b="0" i="0" dirty="0">
                <a:solidFill>
                  <a:srgbClr val="333333"/>
                </a:solidFill>
                <a:effectLst/>
                <a:latin typeface="Open Sans" panose="020B0606030504020204" pitchFamily="34" charset="0"/>
              </a:rPr>
              <a:t> and </a:t>
            </a:r>
            <a:r>
              <a:rPr lang="en-US" b="0" i="0" dirty="0" err="1">
                <a:solidFill>
                  <a:srgbClr val="333333"/>
                </a:solidFill>
                <a:effectLst/>
                <a:latin typeface="Open Sans" panose="020B0606030504020204" pitchFamily="34" charset="0"/>
              </a:rPr>
              <a:t>Tibshirani</a:t>
            </a:r>
            <a:r>
              <a:rPr lang="en-US" b="0" i="0" dirty="0">
                <a:solidFill>
                  <a:srgbClr val="333333"/>
                </a:solidFill>
                <a:effectLst/>
                <a:latin typeface="Open Sans" panose="020B0606030504020204" pitchFamily="34" charset="0"/>
              </a:rPr>
              <a:t> </a:t>
            </a:r>
            <a:r>
              <a:rPr lang="en-US" b="0" i="0" u="sng" dirty="0">
                <a:solidFill>
                  <a:srgbClr val="10147E"/>
                </a:solidFill>
                <a:effectLst/>
                <a:latin typeface="Open Sans" panose="020B0606030504020204" pitchFamily="34" charset="0"/>
                <a:hlinkClick r:id="rId4"/>
              </a:rPr>
              <a:t>Citation1993</a:t>
            </a:r>
            <a:r>
              <a:rPr lang="en-US" b="0" i="0" dirty="0">
                <a:solidFill>
                  <a:srgbClr val="333333"/>
                </a:solidFill>
                <a:effectLst/>
                <a:latin typeface="Open Sans" panose="020B0606030504020204" pitchFamily="34" charset="0"/>
              </a:rPr>
              <a:t>).</a:t>
            </a:r>
          </a:p>
          <a:p>
            <a:pPr algn="l"/>
            <a:r>
              <a:rPr lang="en-US" b="0" i="0" dirty="0">
                <a:solidFill>
                  <a:srgbClr val="333333"/>
                </a:solidFill>
                <a:effectLst/>
                <a:latin typeface="Open Sans" panose="020B0606030504020204" pitchFamily="34" charset="0"/>
              </a:rPr>
              <a:t>I argue that more resamples are appropriate. First, computers are faster now. Second, those criteria were developed using arguments that combine variation due to the original random sample with the extra variation from the Monte Carlo implementation.</a:t>
            </a:r>
          </a:p>
          <a:p>
            <a:pPr algn="l"/>
            <a:r>
              <a:rPr lang="en-US" b="0" i="0" dirty="0">
                <a:solidFill>
                  <a:srgbClr val="1B1B1B"/>
                </a:solidFill>
                <a:effectLst/>
                <a:latin typeface="Cambria" panose="02040503050406030204" pitchFamily="18" charset="0"/>
              </a:rPr>
              <a:t>10,000 is good for routine use</a:t>
            </a:r>
            <a:endParaRPr lang="en-US" b="0" i="0" dirty="0">
              <a:solidFill>
                <a:srgbClr val="333333"/>
              </a:solidFill>
              <a:effectLst/>
              <a:latin typeface="Open Sans" panose="020B0606030504020204" pitchFamily="34" charset="0"/>
            </a:endParaRPr>
          </a:p>
        </p:txBody>
      </p:sp>
      <p:sp>
        <p:nvSpPr>
          <p:cNvPr id="740" name="Google Shape;740;p29: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p30: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9" name="Google Shape;809;p30: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457200" marR="0" lvl="0" indent="-228600" algn="l" rtl="0">
              <a:lnSpc>
                <a:spcPct val="100000"/>
              </a:lnSpc>
              <a:spcBef>
                <a:spcPts val="0"/>
              </a:spcBef>
              <a:spcAft>
                <a:spcPts val="0"/>
              </a:spcAft>
              <a:buClr>
                <a:srgbClr val="000000"/>
              </a:buClr>
              <a:buSzPts val="1400"/>
              <a:buFont typeface="Arial"/>
              <a:buNone/>
            </a:pPr>
            <a:r>
              <a:rPr lang="en-US" dirty="0"/>
              <a:t>Suppose we want to estimate the coefficient beta in the simple linear regression model: </a:t>
            </a:r>
            <a:r>
              <a:rPr lang="en-US" b="0" i="0" dirty="0">
                <a:latin typeface="Cambria Math"/>
                <a:ea typeface="Cambria Math"/>
                <a:cs typeface="Cambria Math"/>
                <a:sym typeface="Cambria Math"/>
              </a:rPr>
              <a:t>𝑌=𝛼+𝛽𝑋+𝑒</a:t>
            </a:r>
            <a:r>
              <a:rPr lang="en-US" dirty="0"/>
              <a:t> using bootstrap method</a:t>
            </a:r>
          </a:p>
          <a:p>
            <a:pPr marL="457200" marR="0" lvl="0" indent="-228600" algn="l" rtl="0">
              <a:lnSpc>
                <a:spcPct val="100000"/>
              </a:lnSpc>
              <a:spcBef>
                <a:spcPts val="0"/>
              </a:spcBef>
              <a:spcAft>
                <a:spcPts val="0"/>
              </a:spcAft>
              <a:buClr>
                <a:srgbClr val="000000"/>
              </a:buClr>
              <a:buSzPts val="1400"/>
              <a:buFont typeface="Arial"/>
              <a:buNone/>
            </a:pPr>
            <a:r>
              <a:rPr lang="en-US" dirty="0"/>
              <a:t>We take B samples of size 100 (with replacement) and estimates the slope in each. Our final estimate is the average of the B slopes</a:t>
            </a:r>
            <a:endParaRPr dirty="0"/>
          </a:p>
        </p:txBody>
      </p:sp>
      <p:sp>
        <p:nvSpPr>
          <p:cNvPr id="810" name="Google Shape;810;p30:notes"/>
          <p:cNvSpPr txBox="1">
            <a:spLocks noGrp="1"/>
          </p:cNvSpPr>
          <p:nvPr>
            <p:ph type="sldNum" idx="12"/>
          </p:nvPr>
        </p:nvSpPr>
        <p:spPr>
          <a:xfrm>
            <a:off x="5265809" y="6658664"/>
            <a:ext cx="4028440" cy="351736"/>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31</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p31: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dirty="0"/>
              <a:t>Presenter notes:</a:t>
            </a:r>
            <a:endParaRPr dirty="0"/>
          </a:p>
          <a:p>
            <a:pPr marL="0" lvl="0" indent="0" algn="l" rtl="0">
              <a:lnSpc>
                <a:spcPct val="100000"/>
              </a:lnSpc>
              <a:spcBef>
                <a:spcPts val="0"/>
              </a:spcBef>
              <a:spcAft>
                <a:spcPts val="0"/>
              </a:spcAft>
              <a:buSzPts val="1400"/>
              <a:buNone/>
            </a:pPr>
            <a:endParaRPr dirty="0"/>
          </a:p>
          <a:p>
            <a:pPr marL="0" marR="0" lvl="0" indent="0" algn="l" rtl="0">
              <a:lnSpc>
                <a:spcPct val="100000"/>
              </a:lnSpc>
              <a:spcBef>
                <a:spcPts val="0"/>
              </a:spcBef>
              <a:spcAft>
                <a:spcPts val="0"/>
              </a:spcAft>
              <a:buClr>
                <a:srgbClr val="000000"/>
              </a:buClr>
              <a:buSzPts val="1400"/>
              <a:buFont typeface="Arial"/>
              <a:buNone/>
            </a:pPr>
            <a:r>
              <a:rPr lang="en-US" dirty="0"/>
              <a:t>***This slide has animations – may want to review ahead of time!***</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n-US" dirty="0"/>
              <a:t>So why does the bootstrap work?</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n-US" dirty="0"/>
              <a:t>Our data is simply a sample from a population and ideally we want it to be a random sample that is representative of that population.  </a:t>
            </a:r>
            <a:r>
              <a:rPr lang="en-US" sz="1200" dirty="0">
                <a:solidFill>
                  <a:schemeClr val="dk1"/>
                </a:solidFill>
                <a:latin typeface="Arial"/>
                <a:ea typeface="Arial"/>
                <a:cs typeface="Arial"/>
                <a:sym typeface="Arial"/>
              </a:rPr>
              <a:t>The bootstrap treats the data we have as the new “population”.  As with most methods, the more data we have to begin with, the better the bootstrap procedure will work.</a:t>
            </a:r>
            <a:endParaRPr dirty="0"/>
          </a:p>
          <a:p>
            <a:pPr marL="0" lvl="0" indent="0" algn="l" rtl="0">
              <a:lnSpc>
                <a:spcPct val="100000"/>
              </a:lnSpc>
              <a:spcBef>
                <a:spcPts val="1200"/>
              </a:spcBef>
              <a:spcAft>
                <a:spcPts val="0"/>
              </a:spcAft>
              <a:buClr>
                <a:schemeClr val="accent2"/>
              </a:buClr>
              <a:buSzPts val="2369"/>
              <a:buFont typeface="Noto Sans Symbols"/>
              <a:buNone/>
            </a:pPr>
            <a:endParaRPr sz="1200" dirty="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accent2"/>
              </a:buClr>
              <a:buSzPts val="2369"/>
              <a:buFont typeface="Noto Sans Symbols"/>
              <a:buNone/>
            </a:pPr>
            <a:r>
              <a:rPr lang="en-US" sz="1200" dirty="0">
                <a:solidFill>
                  <a:schemeClr val="dk1"/>
                </a:solidFill>
                <a:latin typeface="Arial"/>
                <a:ea typeface="Arial"/>
                <a:cs typeface="Arial"/>
                <a:sym typeface="Arial"/>
              </a:rPr>
              <a:t>To get more information from this new “population”, we sample from it repeatedly.  Again, this is a resampling procedure, so we cannot get any new observations that did not appear in our original data.  For example, we can see there are maroon dots in the population, but we did not have any in our data, so we also will not have any in our bootstrap samples. This also shows the importance of having a representative sample.  </a:t>
            </a:r>
            <a:endParaRPr dirty="0"/>
          </a:p>
          <a:p>
            <a:pPr marL="0" lvl="0" indent="0" algn="l" rtl="0">
              <a:lnSpc>
                <a:spcPct val="100000"/>
              </a:lnSpc>
              <a:spcBef>
                <a:spcPts val="1200"/>
              </a:spcBef>
              <a:spcAft>
                <a:spcPts val="0"/>
              </a:spcAft>
              <a:buClr>
                <a:schemeClr val="accent2"/>
              </a:buClr>
              <a:buSzPts val="2369"/>
              <a:buFont typeface="Noto Sans Symbols"/>
              <a:buNone/>
            </a:pPr>
            <a:endParaRPr sz="1200" dirty="0">
              <a:solidFill>
                <a:schemeClr val="dk1"/>
              </a:solidFill>
              <a:latin typeface="Arial"/>
              <a:ea typeface="Arial"/>
              <a:cs typeface="Arial"/>
              <a:sym typeface="Arial"/>
            </a:endParaRPr>
          </a:p>
          <a:p>
            <a:pPr marL="0" lvl="0" indent="0" algn="l" rtl="0">
              <a:lnSpc>
                <a:spcPct val="100000"/>
              </a:lnSpc>
              <a:spcBef>
                <a:spcPts val="1200"/>
              </a:spcBef>
              <a:spcAft>
                <a:spcPts val="1200"/>
              </a:spcAft>
              <a:buClr>
                <a:schemeClr val="accent2"/>
              </a:buClr>
              <a:buSzPts val="2369"/>
              <a:buFont typeface="Noto Sans Symbols"/>
              <a:buNone/>
            </a:pPr>
            <a:r>
              <a:rPr lang="en-US" sz="1200" dirty="0">
                <a:solidFill>
                  <a:schemeClr val="dk1"/>
                </a:solidFill>
                <a:latin typeface="Arial"/>
                <a:ea typeface="Arial"/>
                <a:cs typeface="Arial"/>
                <a:sym typeface="Arial"/>
              </a:rPr>
              <a:t>While the bootstrap cannot provide new observations, it is useful for approximating how all possible values from the true population behave </a:t>
            </a:r>
            <a:endParaRPr dirty="0"/>
          </a:p>
        </p:txBody>
      </p:sp>
      <p:sp>
        <p:nvSpPr>
          <p:cNvPr id="852" name="Google Shape;852;p31: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dirty="0"/>
              <a:t>So when is the bootstrap actually used?  </a:t>
            </a:r>
          </a:p>
          <a:p>
            <a:pPr marL="400050" indent="-171450">
              <a:buFont typeface="Arial" panose="020B0604020202020204" pitchFamily="34" charset="0"/>
              <a:buChar char="•"/>
            </a:pPr>
            <a:r>
              <a:rPr lang="en-US" dirty="0"/>
              <a:t>It is commonly used to estimate uncertainty in machine learning techniques.  For example, it could be used to estimate the standard error of the coefficients in a regression model.  Estimating uncertainty in any statistical technique it critical and these estimates should always be presented with statistical results.   We always hope our statistical models and methods provide some useful and accurate insight into data, but they will never be perfect.  In other words, sometimes they will be wrong, and we want to know when and where they are more likely to be incorrect.  </a:t>
            </a:r>
          </a:p>
          <a:p>
            <a:pPr marL="400050" indent="-171450">
              <a:buFont typeface="Arial" panose="020B0604020202020204" pitchFamily="34" charset="0"/>
              <a:buChar char="•"/>
            </a:pPr>
            <a:r>
              <a:rPr lang="en-US" dirty="0"/>
              <a:t>Bootstrapping is also commonly used to construct approximate confidence intervals around parameter estimates.  Again, consider estimation in regression, we could use bootstrapping to construct a confidence interval around the parameter estimates.  It can also be used as an alternative to hypotheses testing. </a:t>
            </a:r>
          </a:p>
          <a:p>
            <a:pPr marL="400050" indent="-171450">
              <a:buFont typeface="Arial" panose="020B0604020202020204" pitchFamily="34" charset="0"/>
              <a:buChar char="•"/>
            </a:pPr>
            <a:r>
              <a:rPr lang="en-US" dirty="0"/>
              <a:t>Bootstrapping could be used to test if the slope of one of our variables in regression is equal to zero or not.  </a:t>
            </a:r>
          </a:p>
          <a:p>
            <a:pPr marL="400050" indent="-171450">
              <a:buFont typeface="Arial" panose="020B0604020202020204" pitchFamily="34" charset="0"/>
              <a:buChar char="•"/>
            </a:pPr>
            <a:r>
              <a:rPr lang="en-US" dirty="0"/>
              <a:t>It is also commonly used across machine learning techniques to see how those techniques change based on variations in the data.  The more the results change from bootstrap sample to bootstrap sample, the more unstable those methods and results are.  For example, in the unsupervised learning framework, bootstrapping can be used to evaluate the stability of clustering algorithms.  In other words, how much do the clusters change as we change the composition of data points in our sample?  </a:t>
            </a:r>
          </a:p>
          <a:p>
            <a:pPr marL="400050" indent="-171450">
              <a:buFont typeface="Arial" panose="020B0604020202020204" pitchFamily="34" charset="0"/>
              <a:buChar char="•"/>
            </a:pPr>
            <a:r>
              <a:rPr lang="en-US" dirty="0"/>
              <a:t>Another common use is within some tree-based methods such as bagging and random forests.  Tree-based methods will be covered in a series of later modules.</a:t>
            </a:r>
          </a:p>
          <a:p>
            <a:endParaRPr lang="en-US" dirty="0"/>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33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008726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Can the we use the bootstrap to estimate prediction error like we saw in cross validation? Well, it depends how you use it.  Specifically, it depends on how you split your data into training and test sets.  You could consider using your bootstrap sample as your training set and then the original sample as your test set.  However, in this case the bootstrap will seriously underestimate the true prediction error.  Why? This happens because your test set and your training set overlap.  A better way to use the bootstrap for estimating prediction error is to take a bootstrap sample from the data and then use the observations for the original data that were not included in the sample as your test set.</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34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194565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dirty="0"/>
              <a:t>Exercise Goal: To apply the methods we’ve discussed (k-Fold CV, LOOCV, and Bootstrapping) to produce estimates for test error and estimates about uncertainty in our proposed parameters.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35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390841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p34: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974" name="Google Shape;974;p34: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US" sz="1200" dirty="0">
                <a:solidFill>
                  <a:srgbClr val="000000"/>
                </a:solidFill>
                <a:effectLst/>
                <a:latin typeface="Calibri" panose="020F0502020204030204" pitchFamily="34" charset="0"/>
                <a:ea typeface="Times New Roman" panose="02020603050405020304" pitchFamily="18" charset="0"/>
              </a:rPr>
              <a:t>In the machine learning modules, we always want to ground you in the application of the techniques presented.  </a:t>
            </a:r>
            <a:r>
              <a:rPr lang="en-US" sz="1200" dirty="0">
                <a:solidFill>
                  <a:srgbClr val="000000"/>
                </a:solidFill>
                <a:effectLst/>
                <a:highlight>
                  <a:srgbClr val="FFFF00"/>
                </a:highlight>
                <a:latin typeface="Calibri" panose="020F0502020204030204" pitchFamily="34" charset="0"/>
                <a:ea typeface="Times New Roman" panose="02020603050405020304" pitchFamily="18" charset="0"/>
              </a:rPr>
              <a:t> </a:t>
            </a:r>
            <a:r>
              <a:rPr lang="en-US" sz="1200" dirty="0">
                <a:solidFill>
                  <a:srgbClr val="000000"/>
                </a:solidFill>
                <a:effectLst/>
                <a:latin typeface="Calibri" panose="020F0502020204030204" pitchFamily="34" charset="0"/>
                <a:ea typeface="Times New Roman" panose="02020603050405020304" pitchFamily="18" charset="0"/>
              </a:rPr>
              <a:t> Resampling methods can be used in both supervised and unsupervised learning.</a:t>
            </a:r>
          </a:p>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endParaRPr lang="en-US" sz="1200" dirty="0">
              <a:solidFill>
                <a:srgbClr val="000000"/>
              </a:solidFill>
              <a:effectLst/>
              <a:latin typeface="Calibri" panose="020F0502020204030204" pitchFamily="34" charset="0"/>
              <a:ea typeface="Times New Roman" panose="02020603050405020304" pitchFamily="18" charset="0"/>
            </a:endParaRPr>
          </a:p>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US" sz="1200" dirty="0">
                <a:solidFill>
                  <a:srgbClr val="000000"/>
                </a:solidFill>
                <a:effectLst/>
                <a:latin typeface="Calibri" panose="020F0502020204030204" pitchFamily="34" charset="0"/>
                <a:ea typeface="Times New Roman" panose="02020603050405020304" pitchFamily="18" charset="0"/>
              </a:rPr>
              <a:t>Cross-validation methods, the first we will cover, are typically used in supervised learning context where we have an output to model. </a:t>
            </a:r>
          </a:p>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US" sz="1200" dirty="0">
                <a:solidFill>
                  <a:srgbClr val="000000"/>
                </a:solidFill>
                <a:effectLst/>
                <a:latin typeface="Calibri" panose="020F0502020204030204" pitchFamily="34" charset="0"/>
                <a:ea typeface="Times New Roman" panose="02020603050405020304" pitchFamily="18" charset="0"/>
              </a:rPr>
              <a:t>Bootstraps methods, the second we will cover, may be used in either</a:t>
            </a:r>
            <a:endParaRPr lang="en-US" sz="1200" dirty="0">
              <a:effectLst/>
              <a:latin typeface="Times New Roman" panose="02020603050405020304" pitchFamily="18" charset="0"/>
              <a:ea typeface="Times New Roman" panose="02020603050405020304" pitchFamily="18" charset="0"/>
            </a:endParaRPr>
          </a:p>
          <a:p>
            <a:pPr marL="228600" indent="0" algn="l">
              <a:buFont typeface="Arial" panose="020B0604020202020204" pitchFamily="34" charset="0"/>
              <a:buNone/>
            </a:pP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1964899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p35: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002" name="Google Shape;1002;p35: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5239048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p38: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dirty="0"/>
              <a:t>All results relatively low accuracy ~50/50 (flip a coin). Might choose logistic regression model as it is more interpretable </a:t>
            </a:r>
            <a:endParaRPr dirty="0"/>
          </a:p>
        </p:txBody>
      </p:sp>
      <p:sp>
        <p:nvSpPr>
          <p:cNvPr id="1050" name="Google Shape;1050;p38: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158838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p35: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t>Notice the code is almost identical to before</a:t>
            </a:r>
            <a:endParaRPr/>
          </a:p>
        </p:txBody>
      </p:sp>
      <p:sp>
        <p:nvSpPr>
          <p:cNvPr id="1002" name="Google Shape;1002;p35: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850754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p38: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All results relatively low accuracy ~50/50 (flip a coin). Might choose logistic regression model as it is more interpretable </a:t>
            </a:r>
          </a:p>
          <a:p>
            <a:pPr marL="0" lvl="0" indent="0" algn="l" rtl="0">
              <a:lnSpc>
                <a:spcPct val="100000"/>
              </a:lnSpc>
              <a:spcBef>
                <a:spcPts val="0"/>
              </a:spcBef>
              <a:spcAft>
                <a:spcPts val="0"/>
              </a:spcAft>
              <a:buSzPts val="1400"/>
              <a:buNone/>
            </a:pPr>
            <a:endParaRPr dirty="0"/>
          </a:p>
        </p:txBody>
      </p:sp>
      <p:sp>
        <p:nvSpPr>
          <p:cNvPr id="1050" name="Google Shape;1050;p38: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p39: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061" name="Google Shape;1061;p39: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p40: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087" name="Google Shape;1087;p40: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44</a:t>
            </a:fld>
            <a:endParaRPr lang="en-US"/>
          </a:p>
        </p:txBody>
      </p:sp>
    </p:spTree>
    <p:extLst>
      <p:ext uri="{BB962C8B-B14F-4D97-AF65-F5344CB8AC3E}">
        <p14:creationId xmlns:p14="http://schemas.microsoft.com/office/powerpoint/2010/main" val="2864229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8: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dirty="0"/>
          </a:p>
        </p:txBody>
      </p:sp>
      <p:sp>
        <p:nvSpPr>
          <p:cNvPr id="306" name="Google Shape;306;p8: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11277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dirty="0">
                <a:effectLst/>
                <a:latin typeface="Calibri" panose="020F0502020204030204" pitchFamily="34" charset="0"/>
                <a:ea typeface="Calibri" panose="020F0502020204030204" pitchFamily="34" charset="0"/>
              </a:rPr>
              <a:t>Resampling methods are very versatile in that they can be used with regression and classification methods. </a:t>
            </a:r>
            <a:endParaRPr lang="en-US" sz="1200" dirty="0"/>
          </a:p>
          <a:p>
            <a:endParaRPr lang="en-US" dirty="0"/>
          </a:p>
        </p:txBody>
      </p:sp>
      <p:sp>
        <p:nvSpPr>
          <p:cNvPr id="4" name="Slide Number Placeholder 3"/>
          <p:cNvSpPr>
            <a:spLocks noGrp="1"/>
          </p:cNvSpPr>
          <p:nvPr>
            <p:ph type="sldNum" sz="quarter" idx="5"/>
          </p:nvPr>
        </p:nvSpPr>
        <p:spPr/>
        <p:txBody>
          <a:bodyPr/>
          <a:lstStyle/>
          <a:p>
            <a:fld id="{CE4E635B-CFEB-44A4-B187-80871970DC23}" type="slidenum">
              <a:rPr lang="en-US" smtClean="0"/>
              <a:t>6</a:t>
            </a:fld>
            <a:endParaRPr lang="en-US"/>
          </a:p>
        </p:txBody>
      </p:sp>
    </p:spTree>
    <p:extLst>
      <p:ext uri="{BB962C8B-B14F-4D97-AF65-F5344CB8AC3E}">
        <p14:creationId xmlns:p14="http://schemas.microsoft.com/office/powerpoint/2010/main" val="890218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fontAlgn="base">
              <a:spcBef>
                <a:spcPts val="0"/>
              </a:spcBef>
              <a:spcAft>
                <a:spcPts val="1200"/>
              </a:spcAft>
            </a:pPr>
            <a:r>
              <a:rPr lang="en-US" sz="1200" dirty="0">
                <a:effectLst/>
                <a:latin typeface="Calibri" panose="020F0502020204030204" pitchFamily="34" charset="0"/>
                <a:ea typeface="Times New Roman" panose="02020603050405020304" pitchFamily="18" charset="0"/>
              </a:rPr>
              <a:t>Resampling methods can also be used in both parametric and non-parametric methods. </a:t>
            </a:r>
            <a:r>
              <a:rPr lang="en-US" sz="1200" dirty="0">
                <a:solidFill>
                  <a:srgbClr val="000000"/>
                </a:solidFill>
                <a:effectLst/>
                <a:highlight>
                  <a:srgbClr val="FFFF00"/>
                </a:highlight>
                <a:latin typeface="Calibri" panose="020F0502020204030204" pitchFamily="34" charset="0"/>
                <a:ea typeface="Times New Roman" panose="02020603050405020304" pitchFamily="18" charset="0"/>
              </a:rPr>
              <a:t> </a:t>
            </a:r>
            <a:r>
              <a:rPr lang="en-US" sz="1200" dirty="0">
                <a:effectLst/>
                <a:latin typeface="Calibri" panose="020F0502020204030204" pitchFamily="34" charset="0"/>
                <a:ea typeface="Times New Roman" panose="02020603050405020304" pitchFamily="18" charset="0"/>
              </a:rPr>
              <a:t>In the non-parametric context, they are commonly used to tune parameters, for example, spline smoothing parameters.  In the parametric context, they are also used for tuning parameters, like the smoothing parameters we saw in ridge regression and LASSO, but also used to select the “best” values for slope parameters or give insight to the “best” combination of variables to use in a multiple regression problem. </a:t>
            </a:r>
          </a:p>
          <a:p>
            <a:pPr marL="0" marR="0" fontAlgn="base">
              <a:spcBef>
                <a:spcPts val="0"/>
              </a:spcBef>
              <a:spcAft>
                <a:spcPts val="1200"/>
              </a:spcAft>
            </a:pPr>
            <a:endParaRPr lang="en-US" sz="1200" dirty="0">
              <a:effectLst/>
              <a:latin typeface="Calibri" panose="020F0502020204030204" pitchFamily="34" charset="0"/>
              <a:ea typeface="Times New Roman" panose="02020603050405020304" pitchFamily="18" charset="0"/>
            </a:endParaRPr>
          </a:p>
          <a:p>
            <a:pPr marL="0" lvl="0" indent="0" algn="l" rtl="0">
              <a:lnSpc>
                <a:spcPct val="100000"/>
              </a:lnSpc>
              <a:spcBef>
                <a:spcPts val="0"/>
              </a:spcBef>
              <a:spcAft>
                <a:spcPts val="0"/>
              </a:spcAft>
              <a:buSzPts val="1400"/>
              <a:buNone/>
            </a:pPr>
            <a:r>
              <a:rPr lang="en-US" dirty="0"/>
              <a:t>Resampling can be used to tune model parameters, evaluate model performance , and select the best model if comparing multiple models</a:t>
            </a:r>
          </a:p>
        </p:txBody>
      </p:sp>
      <p:sp>
        <p:nvSpPr>
          <p:cNvPr id="4" name="Slide Number Placeholder 3"/>
          <p:cNvSpPr>
            <a:spLocks noGrp="1"/>
          </p:cNvSpPr>
          <p:nvPr>
            <p:ph type="sldNum" sz="quarter" idx="5"/>
          </p:nvPr>
        </p:nvSpPr>
        <p:spPr/>
        <p:txBody>
          <a:bodyPr/>
          <a:lstStyle/>
          <a:p>
            <a:fld id="{CE4E635B-CFEB-44A4-B187-80871970DC23}" type="slidenum">
              <a:rPr lang="en-US" smtClean="0"/>
              <a:t>7</a:t>
            </a:fld>
            <a:endParaRPr lang="en-US"/>
          </a:p>
        </p:txBody>
      </p:sp>
    </p:spTree>
    <p:extLst>
      <p:ext uri="{BB962C8B-B14F-4D97-AF65-F5344CB8AC3E}">
        <p14:creationId xmlns:p14="http://schemas.microsoft.com/office/powerpoint/2010/main" val="9598431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12:notes"/>
          <p:cNvSpPr txBox="1">
            <a:spLocks noGrp="1"/>
          </p:cNvSpPr>
          <p:nvPr>
            <p:ph type="body" idx="1"/>
          </p:nvPr>
        </p:nvSpPr>
        <p:spPr>
          <a:xfrm>
            <a:off x="929640" y="3373754"/>
            <a:ext cx="7437120" cy="2760346"/>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dirty="0"/>
              <a:t>Resampling is the act of drawing different samples from the available data we already have.  Why is the useful? Resampling allows us to see how the model we’re using, and it’s results, change as we change the data used to build it. The two most common methods that use resampling are cross-validation and bootstrapping.  Within the context of the training and test set paradigm, resampling will help us understand how the model performance changes based off of how we split our data into training and test sets. </a:t>
            </a:r>
          </a:p>
          <a:p>
            <a:pPr marL="0" lvl="0" indent="0" algn="l" rtl="0">
              <a:lnSpc>
                <a:spcPct val="100000"/>
              </a:lnSpc>
              <a:spcBef>
                <a:spcPts val="0"/>
              </a:spcBef>
              <a:spcAft>
                <a:spcPts val="0"/>
              </a:spcAft>
              <a:buSzPts val="1400"/>
              <a:buNone/>
            </a:pPr>
            <a:endParaRPr lang="en-US" dirty="0"/>
          </a:p>
          <a:p>
            <a:pPr marL="0" lvl="0" indent="0" algn="l" rtl="0">
              <a:lnSpc>
                <a:spcPct val="100000"/>
              </a:lnSpc>
              <a:spcBef>
                <a:spcPts val="0"/>
              </a:spcBef>
              <a:spcAft>
                <a:spcPts val="0"/>
              </a:spcAft>
              <a:buSzPts val="1400"/>
              <a:buNone/>
            </a:pPr>
            <a:r>
              <a:rPr lang="en-US" dirty="0"/>
              <a:t>Resampling can be used to tune model parameters, evaluate model performance , and select the best model if comparing multiple models</a:t>
            </a:r>
            <a:endParaRPr dirty="0"/>
          </a:p>
        </p:txBody>
      </p:sp>
      <p:sp>
        <p:nvSpPr>
          <p:cNvPr id="361" name="Google Shape;361;p12:notes"/>
          <p:cNvSpPr>
            <a:spLocks noGrp="1" noRot="1" noChangeAspect="1"/>
          </p:cNvSpPr>
          <p:nvPr>
            <p:ph type="sldImg" idx="2"/>
          </p:nvPr>
        </p:nvSpPr>
        <p:spPr>
          <a:xfrm>
            <a:off x="2546350" y="876300"/>
            <a:ext cx="4203700" cy="2365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Recall our training and test set paradigm used across machine learning algorithms.  The data you have available is randomly split into a training, validation, and test set.  The training set is used to fit an initial model.  That model is then tuned using a validation set.  Then the test set is used to get a final unbiased evaluation of its performance.  </a:t>
            </a:r>
          </a:p>
          <a:p>
            <a:endParaRPr lang="en-US" dirty="0"/>
          </a:p>
          <a:p>
            <a:r>
              <a:rPr lang="en-US" dirty="0"/>
              <a:t>Emphasize</a:t>
            </a:r>
            <a:r>
              <a:rPr lang="en-US" baseline="0" dirty="0"/>
              <a:t> -  This course will focus mainly on Train and Test</a:t>
            </a:r>
          </a:p>
          <a:p>
            <a:endParaRPr lang="en-US" dirty="0"/>
          </a:p>
        </p:txBody>
      </p:sp>
      <p:sp>
        <p:nvSpPr>
          <p:cNvPr id="4" name="Slide Number Placeholder 3"/>
          <p:cNvSpPr>
            <a:spLocks noGrp="1"/>
          </p:cNvSpPr>
          <p:nvPr>
            <p:ph type="sldNum" sz="quarter" idx="5"/>
          </p:nvPr>
        </p:nvSpPr>
        <p:spPr/>
        <p:txBody>
          <a:bodyPr/>
          <a:lstStyle/>
          <a:p>
            <a:fld id="{A693F063-92C7-460A-82F6-311966F26150}" type="slidenum">
              <a:rPr lang="en-US" smtClean="0"/>
              <a:t>11</a:t>
            </a:fld>
            <a:endParaRPr lang="en-US"/>
          </a:p>
        </p:txBody>
      </p:sp>
    </p:spTree>
    <p:extLst>
      <p:ext uri="{BB962C8B-B14F-4D97-AF65-F5344CB8AC3E}">
        <p14:creationId xmlns:p14="http://schemas.microsoft.com/office/powerpoint/2010/main" val="34883265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dirty="0"/>
              <a:t>A common way to evaluate its performance in this paradigm is through test error.  The model is used to make predictions on the test set, which the model has not yet “seen”, and from these predictions we can get test error.  Test error is the average error that results from using a machine learning method to predict the response on data that was not used in training the method.  Remember, the model was only built using the training and validation sets, thus it was built to do well on that data.  We want to ensure the model will also do well on new data, which is why a test set is used.  </a:t>
            </a:r>
          </a:p>
          <a:p>
            <a:endParaRPr lang="en-US" dirty="0"/>
          </a:p>
          <a:p>
            <a:r>
              <a:rPr lang="en-US" dirty="0"/>
              <a:t>Recall for the purposes of this course, we will limit ourselves to training and test (exclude validation)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64869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dirty="0"/>
              <a:t>There are some drawbacks to simply holding out some of the data as a test set.  First, the model is trained on fewer samples.  As we’ve discussed, the model is only trained on part of the data.  Wouldn’t it be nice to be able to use all the data to build the model to gain the most information?  Another drawback is that the model may be highly dependent on how these samples were split into training, validation. and test sets.  What if a lot of the extreme observations were in the test set and the model wasn’t equipped to handle them?  We may get a really high value for test error even though these values are not all that common in the true population we want to make decisions about.  In general, the test error obtained using this method will tend to overestimate the prediction error when fitting the model to all of the data. We will examine two cross-validation approaches that can overcome these drawbacks: Leave-one-out cross-validation, or LOOCV, and k-fold cross -validation.</a:t>
            </a:r>
          </a:p>
          <a:p>
            <a:endParaRPr lang="en-US"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Recall for the purposes of this course, we will limit ourselves to training and test (exclude validation)</a:t>
            </a:r>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641165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370F1-DFB9-4723-B8B8-13DAE1FF4D23}"/>
              </a:ext>
            </a:extLst>
          </p:cNvPr>
          <p:cNvSpPr>
            <a:spLocks noGrp="1"/>
          </p:cNvSpPr>
          <p:nvPr>
            <p:ph type="ctrTitle"/>
          </p:nvPr>
        </p:nvSpPr>
        <p:spPr>
          <a:xfrm>
            <a:off x="7933944" y="1122363"/>
            <a:ext cx="3840480" cy="3657600"/>
          </a:xfrm>
          <a:solidFill>
            <a:schemeClr val="accent1"/>
          </a:solidFill>
          <a:ln>
            <a:solidFill>
              <a:schemeClr val="accent1"/>
            </a:solidFill>
          </a:ln>
        </p:spPr>
        <p:txBody>
          <a:bodyPr anchor="ctr">
            <a:normAutofit/>
          </a:bodyPr>
          <a:lstStyle>
            <a:lvl1pPr algn="ctr">
              <a:defRPr sz="4000">
                <a:solidFill>
                  <a:schemeClr val="bg1"/>
                </a:solidFill>
              </a:defRPr>
            </a:lvl1pPr>
          </a:lstStyle>
          <a:p>
            <a:endParaRPr lang="en-US" dirty="0"/>
          </a:p>
        </p:txBody>
      </p:sp>
      <p:sp>
        <p:nvSpPr>
          <p:cNvPr id="3" name="Subtitle 2">
            <a:extLst>
              <a:ext uri="{FF2B5EF4-FFF2-40B4-BE49-F238E27FC236}">
                <a16:creationId xmlns:a16="http://schemas.microsoft.com/office/drawing/2014/main" id="{9A164A3A-ED3D-4CA6-9F05-97E05496AB1D}"/>
              </a:ext>
            </a:extLst>
          </p:cNvPr>
          <p:cNvSpPr>
            <a:spLocks noGrp="1"/>
          </p:cNvSpPr>
          <p:nvPr>
            <p:ph type="subTitle" idx="1"/>
          </p:nvPr>
        </p:nvSpPr>
        <p:spPr>
          <a:xfrm>
            <a:off x="7933944" y="4781614"/>
            <a:ext cx="3840480" cy="548640"/>
          </a:xfrm>
          <a:solidFill>
            <a:schemeClr val="accent1"/>
          </a:solidFill>
          <a:ln>
            <a:solidFill>
              <a:schemeClr val="accent1"/>
            </a:solidFill>
          </a:ln>
        </p:spPr>
        <p:txBody>
          <a:bodyPr anchor="ctr">
            <a:noAutofit/>
          </a:bodyPr>
          <a:lstStyle>
            <a:lvl1pPr marL="0" indent="0" algn="ctr">
              <a:buNone/>
              <a:defRPr sz="1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US" dirty="0"/>
          </a:p>
        </p:txBody>
      </p:sp>
      <p:sp>
        <p:nvSpPr>
          <p:cNvPr id="7" name="Subtitle 2">
            <a:extLst>
              <a:ext uri="{FF2B5EF4-FFF2-40B4-BE49-F238E27FC236}">
                <a16:creationId xmlns:a16="http://schemas.microsoft.com/office/drawing/2014/main" id="{53A2F491-5034-4654-9049-8EA81BAED1D9}"/>
              </a:ext>
            </a:extLst>
          </p:cNvPr>
          <p:cNvSpPr txBox="1">
            <a:spLocks/>
          </p:cNvSpPr>
          <p:nvPr userDrawn="1"/>
        </p:nvSpPr>
        <p:spPr>
          <a:xfrm>
            <a:off x="7933944" y="5336350"/>
            <a:ext cx="3840480" cy="914400"/>
          </a:xfrm>
          <a:prstGeom prst="rect">
            <a:avLst/>
          </a:prstGeom>
          <a:solidFill>
            <a:schemeClr val="bg1"/>
          </a:solidFill>
          <a:ln>
            <a:solidFill>
              <a:schemeClr val="bg1"/>
            </a:solidFill>
          </a:ln>
        </p:spPr>
        <p:txBody>
          <a:bodyPr vert="horz" lIns="91440" tIns="45720" rIns="91440" bIns="45720" rtlCol="0" anchor="ctr">
            <a:noAutofit/>
          </a:bodyPr>
          <a:lstStyle>
            <a:lvl1pPr marL="0" indent="0" algn="ctr" defTabSz="914400" rtl="0" eaLnBrk="1" latinLnBrk="0" hangingPunct="1">
              <a:lnSpc>
                <a:spcPct val="90000"/>
              </a:lnSpc>
              <a:spcBef>
                <a:spcPts val="1000"/>
              </a:spcBef>
              <a:buClr>
                <a:schemeClr val="accent1"/>
              </a:buClr>
              <a:buFont typeface="Wingdings" panose="05000000000000000000" pitchFamily="2" charset="2"/>
              <a:buNone/>
              <a:defRPr sz="1000" kern="1200">
                <a:solidFill>
                  <a:schemeClr val="bg1"/>
                </a:solidFill>
                <a:latin typeface="Acherus Grotesque" panose="02000505000000020004" pitchFamily="50" charset="0"/>
                <a:ea typeface="+mn-ea"/>
                <a:cs typeface="+mn-cs"/>
              </a:defRPr>
            </a:lvl1pPr>
            <a:lvl2pPr marL="457200" indent="0" algn="ctr" defTabSz="914400" rtl="0" eaLnBrk="1" latinLnBrk="0" hangingPunct="1">
              <a:lnSpc>
                <a:spcPct val="90000"/>
              </a:lnSpc>
              <a:spcBef>
                <a:spcPts val="500"/>
              </a:spcBef>
              <a:buClr>
                <a:schemeClr val="accent1"/>
              </a:buClr>
              <a:buFont typeface="Arial" panose="020B0604020202020204" pitchFamily="34" charset="0"/>
              <a:buNone/>
              <a:defRPr sz="2000" kern="1200">
                <a:solidFill>
                  <a:schemeClr val="tx1"/>
                </a:solidFill>
                <a:latin typeface="Acherus Grotesque" panose="02000505000000020004" pitchFamily="50" charset="0"/>
                <a:ea typeface="+mn-ea"/>
                <a:cs typeface="+mn-cs"/>
              </a:defRPr>
            </a:lvl2pPr>
            <a:lvl3pPr marL="914400" indent="0" algn="ctr" defTabSz="914400" rtl="0" eaLnBrk="1" latinLnBrk="0" hangingPunct="1">
              <a:lnSpc>
                <a:spcPct val="90000"/>
              </a:lnSpc>
              <a:spcBef>
                <a:spcPts val="500"/>
              </a:spcBef>
              <a:buClr>
                <a:schemeClr val="accent1"/>
              </a:buClr>
              <a:buFont typeface="Wingdings" panose="05000000000000000000" pitchFamily="2" charset="2"/>
              <a:buNone/>
              <a:defRPr sz="1800" kern="1200">
                <a:solidFill>
                  <a:schemeClr val="tx1"/>
                </a:solidFill>
                <a:latin typeface="Acherus Grotesque" panose="02000505000000020004" pitchFamily="50" charset="0"/>
                <a:ea typeface="+mn-ea"/>
                <a:cs typeface="+mn-cs"/>
              </a:defRPr>
            </a:lvl3pPr>
            <a:lvl4pPr marL="1371600" indent="0" algn="ctr" defTabSz="914400" rtl="0" eaLnBrk="1" latinLnBrk="0" hangingPunct="1">
              <a:lnSpc>
                <a:spcPct val="90000"/>
              </a:lnSpc>
              <a:spcBef>
                <a:spcPts val="500"/>
              </a:spcBef>
              <a:buClr>
                <a:schemeClr val="accent1"/>
              </a:buClr>
              <a:buFont typeface="Arial" panose="020B0604020202020204" pitchFamily="34" charset="0"/>
              <a:buNone/>
              <a:defRPr sz="1600" kern="1200">
                <a:solidFill>
                  <a:schemeClr val="tx1"/>
                </a:solidFill>
                <a:latin typeface="Acherus Grotesque" panose="02000505000000020004" pitchFamily="50" charset="0"/>
                <a:ea typeface="+mn-ea"/>
                <a:cs typeface="+mn-cs"/>
              </a:defRPr>
            </a:lvl4pPr>
            <a:lvl5pPr marL="1828800" indent="0" algn="ctr" defTabSz="914400" rtl="0" eaLnBrk="1" latinLnBrk="0" hangingPunct="1">
              <a:lnSpc>
                <a:spcPct val="90000"/>
              </a:lnSpc>
              <a:spcBef>
                <a:spcPts val="500"/>
              </a:spcBef>
              <a:buClr>
                <a:schemeClr val="accent1"/>
              </a:buClr>
              <a:buFont typeface="Arial" panose="020B0604020202020204" pitchFamily="34" charset="0"/>
              <a:buNone/>
              <a:defRPr sz="1600" kern="1200">
                <a:solidFill>
                  <a:schemeClr val="tx1"/>
                </a:solidFill>
                <a:latin typeface="Acherus Grotesque" panose="02000505000000020004" pitchFamily="50"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pic>
        <p:nvPicPr>
          <p:cNvPr id="9" name="Picture 8">
            <a:extLst>
              <a:ext uri="{FF2B5EF4-FFF2-40B4-BE49-F238E27FC236}">
                <a16:creationId xmlns:a16="http://schemas.microsoft.com/office/drawing/2014/main" id="{F460735A-420A-4B32-BDE1-546C77BB109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00514" y="5577142"/>
            <a:ext cx="2289053" cy="432817"/>
          </a:xfrm>
          <a:prstGeom prst="rect">
            <a:avLst/>
          </a:prstGeom>
        </p:spPr>
      </p:pic>
      <p:sp>
        <p:nvSpPr>
          <p:cNvPr id="10" name="Subtitle 2">
            <a:extLst>
              <a:ext uri="{FF2B5EF4-FFF2-40B4-BE49-F238E27FC236}">
                <a16:creationId xmlns:a16="http://schemas.microsoft.com/office/drawing/2014/main" id="{865B6E62-55BB-44EA-9F3F-611E6759F2BE}"/>
              </a:ext>
            </a:extLst>
          </p:cNvPr>
          <p:cNvSpPr txBox="1">
            <a:spLocks/>
          </p:cNvSpPr>
          <p:nvPr userDrawn="1"/>
        </p:nvSpPr>
        <p:spPr>
          <a:xfrm>
            <a:off x="7933944" y="200470"/>
            <a:ext cx="3840480" cy="914400"/>
          </a:xfrm>
          <a:prstGeom prst="rect">
            <a:avLst/>
          </a:prstGeom>
          <a:solidFill>
            <a:schemeClr val="bg1"/>
          </a:solidFill>
          <a:ln>
            <a:solidFill>
              <a:schemeClr val="bg1"/>
            </a:solidFill>
          </a:ln>
        </p:spPr>
        <p:txBody>
          <a:bodyPr vert="horz" lIns="91440" tIns="45720" rIns="91440" bIns="45720" rtlCol="0" anchor="ctr">
            <a:noAutofit/>
          </a:bodyPr>
          <a:lstStyle>
            <a:lvl1pPr marL="0" indent="0" algn="ctr" defTabSz="914400" rtl="0" eaLnBrk="1" latinLnBrk="0" hangingPunct="1">
              <a:lnSpc>
                <a:spcPct val="90000"/>
              </a:lnSpc>
              <a:spcBef>
                <a:spcPts val="1000"/>
              </a:spcBef>
              <a:buClr>
                <a:schemeClr val="accent1"/>
              </a:buClr>
              <a:buFont typeface="Wingdings" panose="05000000000000000000" pitchFamily="2" charset="2"/>
              <a:buNone/>
              <a:defRPr sz="1000" kern="1200">
                <a:solidFill>
                  <a:schemeClr val="bg1"/>
                </a:solidFill>
                <a:latin typeface="Acherus Grotesque" panose="02000505000000020004" pitchFamily="50" charset="0"/>
                <a:ea typeface="+mn-ea"/>
                <a:cs typeface="+mn-cs"/>
              </a:defRPr>
            </a:lvl1pPr>
            <a:lvl2pPr marL="457200" indent="0" algn="ctr" defTabSz="914400" rtl="0" eaLnBrk="1" latinLnBrk="0" hangingPunct="1">
              <a:lnSpc>
                <a:spcPct val="90000"/>
              </a:lnSpc>
              <a:spcBef>
                <a:spcPts val="500"/>
              </a:spcBef>
              <a:buClr>
                <a:schemeClr val="accent1"/>
              </a:buClr>
              <a:buFont typeface="Arial" panose="020B0604020202020204" pitchFamily="34" charset="0"/>
              <a:buNone/>
              <a:defRPr sz="2000" kern="1200">
                <a:solidFill>
                  <a:schemeClr val="tx1"/>
                </a:solidFill>
                <a:latin typeface="Acherus Grotesque" panose="02000505000000020004" pitchFamily="50" charset="0"/>
                <a:ea typeface="+mn-ea"/>
                <a:cs typeface="+mn-cs"/>
              </a:defRPr>
            </a:lvl2pPr>
            <a:lvl3pPr marL="914400" indent="0" algn="ctr" defTabSz="914400" rtl="0" eaLnBrk="1" latinLnBrk="0" hangingPunct="1">
              <a:lnSpc>
                <a:spcPct val="90000"/>
              </a:lnSpc>
              <a:spcBef>
                <a:spcPts val="500"/>
              </a:spcBef>
              <a:buClr>
                <a:schemeClr val="accent1"/>
              </a:buClr>
              <a:buFont typeface="Wingdings" panose="05000000000000000000" pitchFamily="2" charset="2"/>
              <a:buNone/>
              <a:defRPr sz="1800" kern="1200">
                <a:solidFill>
                  <a:schemeClr val="tx1"/>
                </a:solidFill>
                <a:latin typeface="Acherus Grotesque" panose="02000505000000020004" pitchFamily="50" charset="0"/>
                <a:ea typeface="+mn-ea"/>
                <a:cs typeface="+mn-cs"/>
              </a:defRPr>
            </a:lvl3pPr>
            <a:lvl4pPr marL="1371600" indent="0" algn="ctr" defTabSz="914400" rtl="0" eaLnBrk="1" latinLnBrk="0" hangingPunct="1">
              <a:lnSpc>
                <a:spcPct val="90000"/>
              </a:lnSpc>
              <a:spcBef>
                <a:spcPts val="500"/>
              </a:spcBef>
              <a:buClr>
                <a:schemeClr val="accent1"/>
              </a:buClr>
              <a:buFont typeface="Arial" panose="020B0604020202020204" pitchFamily="34" charset="0"/>
              <a:buNone/>
              <a:defRPr sz="1600" kern="1200">
                <a:solidFill>
                  <a:schemeClr val="tx1"/>
                </a:solidFill>
                <a:latin typeface="Acherus Grotesque" panose="02000505000000020004" pitchFamily="50" charset="0"/>
                <a:ea typeface="+mn-ea"/>
                <a:cs typeface="+mn-cs"/>
              </a:defRPr>
            </a:lvl4pPr>
            <a:lvl5pPr marL="1828800" indent="0" algn="ctr" defTabSz="914400" rtl="0" eaLnBrk="1" latinLnBrk="0" hangingPunct="1">
              <a:lnSpc>
                <a:spcPct val="90000"/>
              </a:lnSpc>
              <a:spcBef>
                <a:spcPts val="500"/>
              </a:spcBef>
              <a:buClr>
                <a:schemeClr val="accent1"/>
              </a:buClr>
              <a:buFont typeface="Arial" panose="020B0604020202020204" pitchFamily="34" charset="0"/>
              <a:buNone/>
              <a:defRPr sz="1600" kern="1200">
                <a:solidFill>
                  <a:schemeClr val="tx1"/>
                </a:solidFill>
                <a:latin typeface="Acherus Grotesque" panose="02000505000000020004" pitchFamily="50"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pic>
        <p:nvPicPr>
          <p:cNvPr id="12" name="Picture 11">
            <a:extLst>
              <a:ext uri="{FF2B5EF4-FFF2-40B4-BE49-F238E27FC236}">
                <a16:creationId xmlns:a16="http://schemas.microsoft.com/office/drawing/2014/main" id="{EF699024-D30E-488D-8FDF-E3D9EC58E22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22080" y="246190"/>
            <a:ext cx="1645920" cy="822960"/>
          </a:xfrm>
          <a:prstGeom prst="rect">
            <a:avLst/>
          </a:prstGeom>
        </p:spPr>
      </p:pic>
    </p:spTree>
    <p:extLst>
      <p:ext uri="{BB962C8B-B14F-4D97-AF65-F5344CB8AC3E}">
        <p14:creationId xmlns:p14="http://schemas.microsoft.com/office/powerpoint/2010/main" val="544517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DE8AD-C595-4FEC-ABF3-B635460AA9D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3425B4E-B348-46E9-8C04-DC9237D84B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5FB086-7552-41C4-A531-8D04E1E75B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7953E3-88E7-4117-8CE1-9811756E45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C8BF73-9327-4079-B64C-2024D0EB33F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16267A56-5B1E-4138-AFE4-DC2743105ED4}"/>
              </a:ext>
            </a:extLst>
          </p:cNvPr>
          <p:cNvSpPr>
            <a:spLocks noGrp="1"/>
          </p:cNvSpPr>
          <p:nvPr>
            <p:ph type="ftr" sz="quarter" idx="11"/>
          </p:nvPr>
        </p:nvSpPr>
        <p:spPr/>
        <p:txBody>
          <a:bodyPr/>
          <a:lstStyle/>
          <a:p>
            <a:r>
              <a:rPr lang="en-US" dirty="0"/>
              <a:t>Resampling Methods</a:t>
            </a:r>
          </a:p>
        </p:txBody>
      </p:sp>
      <p:sp>
        <p:nvSpPr>
          <p:cNvPr id="9" name="Slide Number Placeholder 8">
            <a:extLst>
              <a:ext uri="{FF2B5EF4-FFF2-40B4-BE49-F238E27FC236}">
                <a16:creationId xmlns:a16="http://schemas.microsoft.com/office/drawing/2014/main" id="{4A75C833-A627-4487-94F7-AF92DA519941}"/>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3698635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D6496-30DD-4AF6-A220-641CACA5883E}"/>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208168B5-AA0D-4129-B0C3-575E5C748ABC}"/>
              </a:ext>
            </a:extLst>
          </p:cNvPr>
          <p:cNvSpPr>
            <a:spLocks noGrp="1"/>
          </p:cNvSpPr>
          <p:nvPr>
            <p:ph type="ftr" sz="quarter" idx="11"/>
          </p:nvPr>
        </p:nvSpPr>
        <p:spPr/>
        <p:txBody>
          <a:bodyPr/>
          <a:lstStyle/>
          <a:p>
            <a:r>
              <a:rPr lang="en-US" dirty="0"/>
              <a:t>Resampling Methods</a:t>
            </a:r>
          </a:p>
        </p:txBody>
      </p:sp>
      <p:sp>
        <p:nvSpPr>
          <p:cNvPr id="5" name="Slide Number Placeholder 4">
            <a:extLst>
              <a:ext uri="{FF2B5EF4-FFF2-40B4-BE49-F238E27FC236}">
                <a16:creationId xmlns:a16="http://schemas.microsoft.com/office/drawing/2014/main" id="{DD67B8EE-C571-4168-ABB2-FACED00CEEBF}"/>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35700601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F57F30D1-539C-4CFE-BE55-52E7001F6587}"/>
              </a:ext>
            </a:extLst>
          </p:cNvPr>
          <p:cNvSpPr>
            <a:spLocks noGrp="1"/>
          </p:cNvSpPr>
          <p:nvPr>
            <p:ph type="ftr" sz="quarter" idx="1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A6B26408-074C-489B-9B37-2353100E2BFC}"/>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4046250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A72EA-812E-4CCB-BB29-C98180B008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AA0A0F2-8831-42B0-B2B4-A3D2B99A6F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AC2B2A5-4A79-4FA3-8F0F-7A30D3C814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EAF1D527-9DAD-447F-BC17-9564C029B382}"/>
              </a:ext>
            </a:extLst>
          </p:cNvPr>
          <p:cNvSpPr>
            <a:spLocks noGrp="1"/>
          </p:cNvSpPr>
          <p:nvPr>
            <p:ph type="ftr" sz="quarter" idx="11"/>
          </p:nvPr>
        </p:nvSpPr>
        <p:spPr/>
        <p:txBody>
          <a:bodyPr/>
          <a:lstStyle/>
          <a:p>
            <a:r>
              <a:rPr lang="en-US" dirty="0"/>
              <a:t>Resampling Methods</a:t>
            </a:r>
          </a:p>
        </p:txBody>
      </p:sp>
      <p:sp>
        <p:nvSpPr>
          <p:cNvPr id="7" name="Slide Number Placeholder 6">
            <a:extLst>
              <a:ext uri="{FF2B5EF4-FFF2-40B4-BE49-F238E27FC236}">
                <a16:creationId xmlns:a16="http://schemas.microsoft.com/office/drawing/2014/main" id="{D553C8A8-33D4-4B49-9655-C822CD105AC2}"/>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10973575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CF7A0-1DAB-4B70-9C85-E6CFF9E521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6D456CB-7015-4D68-BC7F-0C4E60FD6D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642AE4-D76B-4EA3-A587-7426FB2398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10C7CD0-7530-499C-8B67-E22F17195CDC}"/>
              </a:ext>
            </a:extLst>
          </p:cNvPr>
          <p:cNvSpPr>
            <a:spLocks noGrp="1"/>
          </p:cNvSpPr>
          <p:nvPr>
            <p:ph type="ftr" sz="quarter" idx="11"/>
          </p:nvPr>
        </p:nvSpPr>
        <p:spPr/>
        <p:txBody>
          <a:bodyPr/>
          <a:lstStyle/>
          <a:p>
            <a:r>
              <a:rPr lang="en-US" dirty="0"/>
              <a:t>Resampling Methods</a:t>
            </a:r>
          </a:p>
        </p:txBody>
      </p:sp>
      <p:sp>
        <p:nvSpPr>
          <p:cNvPr id="7" name="Slide Number Placeholder 6">
            <a:extLst>
              <a:ext uri="{FF2B5EF4-FFF2-40B4-BE49-F238E27FC236}">
                <a16:creationId xmlns:a16="http://schemas.microsoft.com/office/drawing/2014/main" id="{4E4DE14B-4700-4CBF-8027-71AF38D8DE90}"/>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19209681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5FDDE-48EE-4869-AE51-58850182797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D2D8A5C-FBD9-4244-930C-DBAD88FA56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96735957-CA61-496E-957A-F675B83B177B}"/>
              </a:ext>
            </a:extLst>
          </p:cNvPr>
          <p:cNvSpPr>
            <a:spLocks noGrp="1"/>
          </p:cNvSpPr>
          <p:nvPr>
            <p:ph type="ftr" sz="quarter" idx="11"/>
          </p:nvPr>
        </p:nvSpPr>
        <p:spPr/>
        <p:txBody>
          <a:bodyPr/>
          <a:lstStyle/>
          <a:p>
            <a:r>
              <a:rPr lang="en-US" dirty="0"/>
              <a:t>Resampling Methods</a:t>
            </a:r>
          </a:p>
        </p:txBody>
      </p:sp>
      <p:sp>
        <p:nvSpPr>
          <p:cNvPr id="6" name="Slide Number Placeholder 5">
            <a:extLst>
              <a:ext uri="{FF2B5EF4-FFF2-40B4-BE49-F238E27FC236}">
                <a16:creationId xmlns:a16="http://schemas.microsoft.com/office/drawing/2014/main" id="{E89B6211-EE06-483B-A36E-BF72FF88ED69}"/>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38828423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96C6A7-1EDF-47A8-A823-17B14982FF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EED73DB-F719-4061-9029-8AFFBA4AA1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32FA950-F7A6-4DC3-AE97-DCDB3D2912F8}"/>
              </a:ext>
            </a:extLst>
          </p:cNvPr>
          <p:cNvSpPr>
            <a:spLocks noGrp="1"/>
          </p:cNvSpPr>
          <p:nvPr>
            <p:ph type="ftr" sz="quarter" idx="11"/>
          </p:nvPr>
        </p:nvSpPr>
        <p:spPr/>
        <p:txBody>
          <a:bodyPr/>
          <a:lstStyle/>
          <a:p>
            <a:r>
              <a:rPr lang="en-US" dirty="0"/>
              <a:t>Resampling Methods</a:t>
            </a:r>
          </a:p>
        </p:txBody>
      </p:sp>
      <p:sp>
        <p:nvSpPr>
          <p:cNvPr id="6" name="Slide Number Placeholder 5">
            <a:extLst>
              <a:ext uri="{FF2B5EF4-FFF2-40B4-BE49-F238E27FC236}">
                <a16:creationId xmlns:a16="http://schemas.microsoft.com/office/drawing/2014/main" id="{F75A7E1C-1A67-4AFF-89D3-2175E1C4BB2B}"/>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3488793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CBF9B-5D0E-4C01-B688-9E9A45E6768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52FFA50-5D06-4B68-A5C6-80944B8CC6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5F00E36B-72A7-4BFB-871F-DF9DC8F5C1EB}"/>
              </a:ext>
            </a:extLst>
          </p:cNvPr>
          <p:cNvSpPr>
            <a:spLocks noGrp="1"/>
          </p:cNvSpPr>
          <p:nvPr>
            <p:ph type="ftr" sz="quarter" idx="11"/>
          </p:nvPr>
        </p:nvSpPr>
        <p:spPr/>
        <p:txBody>
          <a:bodyPr/>
          <a:lstStyle/>
          <a:p>
            <a:r>
              <a:rPr lang="en-US" dirty="0"/>
              <a:t>Resampling Methods</a:t>
            </a:r>
          </a:p>
        </p:txBody>
      </p:sp>
      <p:sp>
        <p:nvSpPr>
          <p:cNvPr id="6" name="Slide Number Placeholder 5">
            <a:extLst>
              <a:ext uri="{FF2B5EF4-FFF2-40B4-BE49-F238E27FC236}">
                <a16:creationId xmlns:a16="http://schemas.microsoft.com/office/drawing/2014/main" id="{871233C3-DB48-4D30-9B9F-200A1796C8D8}"/>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161518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B320BCB-0D36-4D46-8629-90BEFC6592E6}"/>
              </a:ext>
            </a:extLst>
          </p:cNvPr>
          <p:cNvSpPr>
            <a:spLocks noGrp="1"/>
          </p:cNvSpPr>
          <p:nvPr>
            <p:ph type="ftr" sz="quarter" idx="11"/>
          </p:nvPr>
        </p:nvSpPr>
        <p:spPr/>
        <p:txBody>
          <a:bodyPr/>
          <a:lstStyle/>
          <a:p>
            <a:r>
              <a:rPr lang="en-US" dirty="0"/>
              <a:t>Resampling Methods</a:t>
            </a:r>
          </a:p>
        </p:txBody>
      </p:sp>
      <p:sp>
        <p:nvSpPr>
          <p:cNvPr id="3" name="Text Placeholder 2">
            <a:extLst>
              <a:ext uri="{FF2B5EF4-FFF2-40B4-BE49-F238E27FC236}">
                <a16:creationId xmlns:a16="http://schemas.microsoft.com/office/drawing/2014/main" id="{DAB0BEB0-2264-4830-BAD7-379314D13CF7}"/>
              </a:ext>
            </a:extLst>
          </p:cNvPr>
          <p:cNvSpPr>
            <a:spLocks noGrp="1"/>
          </p:cNvSpPr>
          <p:nvPr>
            <p:ph type="body" idx="1"/>
          </p:nvPr>
        </p:nvSpPr>
        <p:spPr>
          <a:xfrm>
            <a:off x="152400" y="4342574"/>
            <a:ext cx="11887200" cy="1828800"/>
          </a:xfrm>
          <a:solidFill>
            <a:schemeClr val="tx2"/>
          </a:solidFill>
          <a:ln>
            <a:solidFill>
              <a:schemeClr val="tx2"/>
            </a:solidFill>
          </a:ln>
        </p:spPr>
        <p:txBody>
          <a:bodyPr anchor="ctr">
            <a:normAutofit/>
          </a:bodyPr>
          <a:lstStyle>
            <a:lvl1pPr marL="0" indent="0">
              <a:buNone/>
              <a:defRPr sz="3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endParaRPr lang="en-US" dirty="0"/>
          </a:p>
        </p:txBody>
      </p:sp>
      <p:sp>
        <p:nvSpPr>
          <p:cNvPr id="6" name="Slide Number Placeholder 5">
            <a:extLst>
              <a:ext uri="{FF2B5EF4-FFF2-40B4-BE49-F238E27FC236}">
                <a16:creationId xmlns:a16="http://schemas.microsoft.com/office/drawing/2014/main" id="{7F0DA098-4748-41CF-9562-59EBD9FE90AA}"/>
              </a:ext>
            </a:extLst>
          </p:cNvPr>
          <p:cNvSpPr>
            <a:spLocks noGrp="1"/>
          </p:cNvSpPr>
          <p:nvPr>
            <p:ph type="sldNum" sz="quarter" idx="12"/>
          </p:nvPr>
        </p:nvSpPr>
        <p:spPr/>
        <p:txBody>
          <a:bodyPr/>
          <a:lstStyle/>
          <a:p>
            <a:fld id="{8E06CFEE-053A-4A40-A88B-A288F0289482}" type="slidenum">
              <a:rPr lang="en-US" smtClean="0"/>
              <a:t>‹#›</a:t>
            </a:fld>
            <a:endParaRPr lang="en-US"/>
          </a:p>
        </p:txBody>
      </p:sp>
      <p:sp>
        <p:nvSpPr>
          <p:cNvPr id="7" name="Google Shape;118;p6">
            <a:extLst>
              <a:ext uri="{FF2B5EF4-FFF2-40B4-BE49-F238E27FC236}">
                <a16:creationId xmlns:a16="http://schemas.microsoft.com/office/drawing/2014/main" id="{5147D964-E7B9-4AB2-91C4-83F3154BE790}"/>
              </a:ext>
            </a:extLst>
          </p:cNvPr>
          <p:cNvSpPr/>
          <p:nvPr userDrawn="1"/>
        </p:nvSpPr>
        <p:spPr>
          <a:xfrm>
            <a:off x="398144" y="4144516"/>
            <a:ext cx="2743200" cy="91440"/>
          </a:xfrm>
          <a:custGeom>
            <a:avLst/>
            <a:gdLst/>
            <a:ahLst/>
            <a:cxnLst/>
            <a:rect l="l" t="t" r="r" b="b"/>
            <a:pathLst>
              <a:path w="2627630"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8" name="Google Shape;121;p6">
            <a:extLst>
              <a:ext uri="{FF2B5EF4-FFF2-40B4-BE49-F238E27FC236}">
                <a16:creationId xmlns:a16="http://schemas.microsoft.com/office/drawing/2014/main" id="{96E76B51-49C1-47C1-A9BF-FFCC385D802F}"/>
              </a:ext>
            </a:extLst>
          </p:cNvPr>
          <p:cNvSpPr/>
          <p:nvPr userDrawn="1"/>
        </p:nvSpPr>
        <p:spPr>
          <a:xfrm>
            <a:off x="3287648"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 name="Google Shape;124;p6">
            <a:extLst>
              <a:ext uri="{FF2B5EF4-FFF2-40B4-BE49-F238E27FC236}">
                <a16:creationId xmlns:a16="http://schemas.microsoft.com/office/drawing/2014/main" id="{5CB7EA61-2F14-4986-B2C0-BE41EC6F3059}"/>
              </a:ext>
            </a:extLst>
          </p:cNvPr>
          <p:cNvSpPr/>
          <p:nvPr userDrawn="1"/>
        </p:nvSpPr>
        <p:spPr>
          <a:xfrm>
            <a:off x="6178677"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 name="Google Shape;127;p6">
            <a:extLst>
              <a:ext uri="{FF2B5EF4-FFF2-40B4-BE49-F238E27FC236}">
                <a16:creationId xmlns:a16="http://schemas.microsoft.com/office/drawing/2014/main" id="{5D17B809-9604-42D5-B09F-A7B91E38C6B3}"/>
              </a:ext>
            </a:extLst>
          </p:cNvPr>
          <p:cNvSpPr/>
          <p:nvPr userDrawn="1"/>
        </p:nvSpPr>
        <p:spPr>
          <a:xfrm>
            <a:off x="9068181"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 name="Rectangle 10">
            <a:extLst>
              <a:ext uri="{FF2B5EF4-FFF2-40B4-BE49-F238E27FC236}">
                <a16:creationId xmlns:a16="http://schemas.microsoft.com/office/drawing/2014/main" id="{755CA679-0D2B-45B6-83B0-7280FDB0ED6F}"/>
              </a:ext>
            </a:extLst>
          </p:cNvPr>
          <p:cNvSpPr/>
          <p:nvPr userDrawn="1"/>
        </p:nvSpPr>
        <p:spPr>
          <a:xfrm>
            <a:off x="7339216"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4. </a:t>
            </a:r>
          </a:p>
          <a:p>
            <a:pPr algn="ctr"/>
            <a:r>
              <a:rPr lang="en-US" sz="1600" dirty="0">
                <a:solidFill>
                  <a:schemeClr val="tx1">
                    <a:lumMod val="50000"/>
                  </a:schemeClr>
                </a:solidFill>
              </a:rPr>
              <a:t>k-Fold Cross-Validation</a:t>
            </a:r>
          </a:p>
        </p:txBody>
      </p:sp>
      <p:sp>
        <p:nvSpPr>
          <p:cNvPr id="13" name="Rectangle 12">
            <a:extLst>
              <a:ext uri="{FF2B5EF4-FFF2-40B4-BE49-F238E27FC236}">
                <a16:creationId xmlns:a16="http://schemas.microsoft.com/office/drawing/2014/main" id="{5D72AE45-E77B-4962-B591-59C142BCF4AB}"/>
              </a:ext>
            </a:extLst>
          </p:cNvPr>
          <p:cNvSpPr/>
          <p:nvPr userDrawn="1"/>
        </p:nvSpPr>
        <p:spPr>
          <a:xfrm>
            <a:off x="9753647"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5. </a:t>
            </a:r>
          </a:p>
          <a:p>
            <a:pPr algn="ctr"/>
            <a:r>
              <a:rPr lang="en-US" sz="1600" dirty="0">
                <a:solidFill>
                  <a:schemeClr val="tx1">
                    <a:lumMod val="50000"/>
                  </a:schemeClr>
                </a:solidFill>
              </a:rPr>
              <a:t>Bootstrap</a:t>
            </a:r>
          </a:p>
        </p:txBody>
      </p:sp>
      <p:sp>
        <p:nvSpPr>
          <p:cNvPr id="14" name="Rectangle 13">
            <a:extLst>
              <a:ext uri="{FF2B5EF4-FFF2-40B4-BE49-F238E27FC236}">
                <a16:creationId xmlns:a16="http://schemas.microsoft.com/office/drawing/2014/main" id="{9DE5F75A-FF9F-4E3C-BE15-19F8344E8DA9}"/>
              </a:ext>
            </a:extLst>
          </p:cNvPr>
          <p:cNvSpPr/>
          <p:nvPr userDrawn="1"/>
        </p:nvSpPr>
        <p:spPr>
          <a:xfrm>
            <a:off x="4948807" y="407022"/>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3. </a:t>
            </a:r>
          </a:p>
          <a:p>
            <a:pPr algn="ctr"/>
            <a:r>
              <a:rPr lang="en-US" sz="1600" dirty="0">
                <a:solidFill>
                  <a:schemeClr val="tx1">
                    <a:lumMod val="50000"/>
                  </a:schemeClr>
                </a:solidFill>
              </a:rPr>
              <a:t>Leave-One-Out Cross-Validation</a:t>
            </a:r>
          </a:p>
        </p:txBody>
      </p:sp>
      <p:sp>
        <p:nvSpPr>
          <p:cNvPr id="15" name="Rectangle 14">
            <a:extLst>
              <a:ext uri="{FF2B5EF4-FFF2-40B4-BE49-F238E27FC236}">
                <a16:creationId xmlns:a16="http://schemas.microsoft.com/office/drawing/2014/main" id="{B664211F-F49E-4E67-8727-912EB3020255}"/>
              </a:ext>
            </a:extLst>
          </p:cNvPr>
          <p:cNvSpPr/>
          <p:nvPr userDrawn="1"/>
        </p:nvSpPr>
        <p:spPr>
          <a:xfrm>
            <a:off x="2558849" y="414341"/>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2. </a:t>
            </a:r>
          </a:p>
          <a:p>
            <a:pPr algn="ctr"/>
            <a:r>
              <a:rPr lang="en-US" sz="1600" dirty="0">
                <a:solidFill>
                  <a:schemeClr val="tx1">
                    <a:lumMod val="50000"/>
                  </a:schemeClr>
                </a:solidFill>
              </a:rPr>
              <a:t>Cross-Validation</a:t>
            </a:r>
          </a:p>
        </p:txBody>
      </p:sp>
      <p:sp>
        <p:nvSpPr>
          <p:cNvPr id="16" name="Rectangle 15">
            <a:extLst>
              <a:ext uri="{FF2B5EF4-FFF2-40B4-BE49-F238E27FC236}">
                <a16:creationId xmlns:a16="http://schemas.microsoft.com/office/drawing/2014/main" id="{A7CC695E-2F13-4A26-B6ED-514C7258A851}"/>
              </a:ext>
            </a:extLst>
          </p:cNvPr>
          <p:cNvSpPr/>
          <p:nvPr userDrawn="1"/>
        </p:nvSpPr>
        <p:spPr>
          <a:xfrm>
            <a:off x="141990" y="407022"/>
            <a:ext cx="2286000" cy="3657600"/>
          </a:xfrm>
          <a:prstGeom prst="rect">
            <a:avLst/>
          </a:prstGeom>
          <a:solidFill>
            <a:schemeClr val="accent1">
              <a:alpha val="2470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1. </a:t>
            </a:r>
          </a:p>
          <a:p>
            <a:pPr algn="ctr"/>
            <a:r>
              <a:rPr lang="en-US" sz="1600" dirty="0">
                <a:solidFill>
                  <a:schemeClr val="tx1">
                    <a:lumMod val="50000"/>
                  </a:schemeClr>
                </a:solidFill>
              </a:rPr>
              <a:t>Resampling</a:t>
            </a:r>
          </a:p>
        </p:txBody>
      </p:sp>
      <p:sp>
        <p:nvSpPr>
          <p:cNvPr id="19" name="Rectangle 18">
            <a:extLst>
              <a:ext uri="{FF2B5EF4-FFF2-40B4-BE49-F238E27FC236}">
                <a16:creationId xmlns:a16="http://schemas.microsoft.com/office/drawing/2014/main" id="{775C10C9-F96F-42FD-8817-ECEC0199CEA0}"/>
              </a:ext>
            </a:extLst>
          </p:cNvPr>
          <p:cNvSpPr/>
          <p:nvPr userDrawn="1"/>
        </p:nvSpPr>
        <p:spPr>
          <a:xfrm>
            <a:off x="10363094" y="73667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5</a:t>
            </a:r>
          </a:p>
        </p:txBody>
      </p:sp>
      <p:sp>
        <p:nvSpPr>
          <p:cNvPr id="20" name="Rectangle 19">
            <a:extLst>
              <a:ext uri="{FF2B5EF4-FFF2-40B4-BE49-F238E27FC236}">
                <a16:creationId xmlns:a16="http://schemas.microsoft.com/office/drawing/2014/main" id="{2AA94654-8FB3-4CE4-8C3B-F5A5C85770EE}"/>
              </a:ext>
            </a:extLst>
          </p:cNvPr>
          <p:cNvSpPr/>
          <p:nvPr userDrawn="1"/>
        </p:nvSpPr>
        <p:spPr>
          <a:xfrm>
            <a:off x="5558254"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3</a:t>
            </a:r>
          </a:p>
        </p:txBody>
      </p:sp>
      <p:sp>
        <p:nvSpPr>
          <p:cNvPr id="21" name="Rectangle 20">
            <a:extLst>
              <a:ext uri="{FF2B5EF4-FFF2-40B4-BE49-F238E27FC236}">
                <a16:creationId xmlns:a16="http://schemas.microsoft.com/office/drawing/2014/main" id="{49565877-56AB-4BF5-A453-4C2B68D03DFD}"/>
              </a:ext>
            </a:extLst>
          </p:cNvPr>
          <p:cNvSpPr/>
          <p:nvPr userDrawn="1"/>
        </p:nvSpPr>
        <p:spPr>
          <a:xfrm>
            <a:off x="7948663" y="74399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4</a:t>
            </a:r>
          </a:p>
        </p:txBody>
      </p:sp>
      <p:sp>
        <p:nvSpPr>
          <p:cNvPr id="22" name="Rectangle 21">
            <a:extLst>
              <a:ext uri="{FF2B5EF4-FFF2-40B4-BE49-F238E27FC236}">
                <a16:creationId xmlns:a16="http://schemas.microsoft.com/office/drawing/2014/main" id="{48816B76-8354-4418-9FBF-B7878825F20E}"/>
              </a:ext>
            </a:extLst>
          </p:cNvPr>
          <p:cNvSpPr/>
          <p:nvPr userDrawn="1"/>
        </p:nvSpPr>
        <p:spPr>
          <a:xfrm>
            <a:off x="3168296"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2</a:t>
            </a:r>
          </a:p>
        </p:txBody>
      </p:sp>
      <p:sp>
        <p:nvSpPr>
          <p:cNvPr id="23" name="Rectangle 22">
            <a:extLst>
              <a:ext uri="{FF2B5EF4-FFF2-40B4-BE49-F238E27FC236}">
                <a16:creationId xmlns:a16="http://schemas.microsoft.com/office/drawing/2014/main" id="{29C4C8F4-09AF-436B-AA53-EFA855A07173}"/>
              </a:ext>
            </a:extLst>
          </p:cNvPr>
          <p:cNvSpPr/>
          <p:nvPr userDrawn="1"/>
        </p:nvSpPr>
        <p:spPr>
          <a:xfrm>
            <a:off x="751437"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dirty="0"/>
              <a:t>1</a:t>
            </a:r>
          </a:p>
        </p:txBody>
      </p:sp>
    </p:spTree>
    <p:extLst>
      <p:ext uri="{BB962C8B-B14F-4D97-AF65-F5344CB8AC3E}">
        <p14:creationId xmlns:p14="http://schemas.microsoft.com/office/powerpoint/2010/main" val="1495517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B320BCB-0D36-4D46-8629-90BEFC6592E6}"/>
              </a:ext>
            </a:extLst>
          </p:cNvPr>
          <p:cNvSpPr>
            <a:spLocks noGrp="1"/>
          </p:cNvSpPr>
          <p:nvPr>
            <p:ph type="ftr" sz="quarter" idx="11"/>
          </p:nvPr>
        </p:nvSpPr>
        <p:spPr/>
        <p:txBody>
          <a:bodyPr/>
          <a:lstStyle/>
          <a:p>
            <a:r>
              <a:rPr lang="en-US" dirty="0"/>
              <a:t>Resampling Methods</a:t>
            </a:r>
          </a:p>
        </p:txBody>
      </p:sp>
      <p:sp>
        <p:nvSpPr>
          <p:cNvPr id="3" name="Text Placeholder 2">
            <a:extLst>
              <a:ext uri="{FF2B5EF4-FFF2-40B4-BE49-F238E27FC236}">
                <a16:creationId xmlns:a16="http://schemas.microsoft.com/office/drawing/2014/main" id="{DAB0BEB0-2264-4830-BAD7-379314D13CF7}"/>
              </a:ext>
            </a:extLst>
          </p:cNvPr>
          <p:cNvSpPr>
            <a:spLocks noGrp="1"/>
          </p:cNvSpPr>
          <p:nvPr>
            <p:ph type="body" idx="1"/>
          </p:nvPr>
        </p:nvSpPr>
        <p:spPr>
          <a:xfrm>
            <a:off x="152400" y="4342574"/>
            <a:ext cx="11887200" cy="1828800"/>
          </a:xfrm>
          <a:solidFill>
            <a:schemeClr val="tx2"/>
          </a:solidFill>
          <a:ln>
            <a:solidFill>
              <a:schemeClr val="tx2"/>
            </a:solidFill>
          </a:ln>
        </p:spPr>
        <p:txBody>
          <a:bodyPr anchor="ctr">
            <a:normAutofit/>
          </a:bodyPr>
          <a:lstStyle>
            <a:lvl1pPr marL="0" indent="0">
              <a:buNone/>
              <a:defRPr sz="3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endParaRPr lang="en-US" dirty="0"/>
          </a:p>
        </p:txBody>
      </p:sp>
      <p:sp>
        <p:nvSpPr>
          <p:cNvPr id="6" name="Slide Number Placeholder 5">
            <a:extLst>
              <a:ext uri="{FF2B5EF4-FFF2-40B4-BE49-F238E27FC236}">
                <a16:creationId xmlns:a16="http://schemas.microsoft.com/office/drawing/2014/main" id="{7F0DA098-4748-41CF-9562-59EBD9FE90AA}"/>
              </a:ext>
            </a:extLst>
          </p:cNvPr>
          <p:cNvSpPr>
            <a:spLocks noGrp="1"/>
          </p:cNvSpPr>
          <p:nvPr>
            <p:ph type="sldNum" sz="quarter" idx="12"/>
          </p:nvPr>
        </p:nvSpPr>
        <p:spPr/>
        <p:txBody>
          <a:bodyPr/>
          <a:lstStyle/>
          <a:p>
            <a:fld id="{8E06CFEE-053A-4A40-A88B-A288F0289482}" type="slidenum">
              <a:rPr lang="en-US" smtClean="0"/>
              <a:t>‹#›</a:t>
            </a:fld>
            <a:endParaRPr lang="en-US"/>
          </a:p>
        </p:txBody>
      </p:sp>
      <p:sp>
        <p:nvSpPr>
          <p:cNvPr id="7" name="Google Shape;118;p6">
            <a:extLst>
              <a:ext uri="{FF2B5EF4-FFF2-40B4-BE49-F238E27FC236}">
                <a16:creationId xmlns:a16="http://schemas.microsoft.com/office/drawing/2014/main" id="{5147D964-E7B9-4AB2-91C4-83F3154BE790}"/>
              </a:ext>
            </a:extLst>
          </p:cNvPr>
          <p:cNvSpPr/>
          <p:nvPr userDrawn="1"/>
        </p:nvSpPr>
        <p:spPr>
          <a:xfrm>
            <a:off x="398144" y="4144516"/>
            <a:ext cx="2743200" cy="91440"/>
          </a:xfrm>
          <a:custGeom>
            <a:avLst/>
            <a:gdLst/>
            <a:ahLst/>
            <a:cxnLst/>
            <a:rect l="l" t="t" r="r" b="b"/>
            <a:pathLst>
              <a:path w="2627630"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8" name="Google Shape;121;p6">
            <a:extLst>
              <a:ext uri="{FF2B5EF4-FFF2-40B4-BE49-F238E27FC236}">
                <a16:creationId xmlns:a16="http://schemas.microsoft.com/office/drawing/2014/main" id="{96E76B51-49C1-47C1-A9BF-FFCC385D802F}"/>
              </a:ext>
            </a:extLst>
          </p:cNvPr>
          <p:cNvSpPr/>
          <p:nvPr userDrawn="1"/>
        </p:nvSpPr>
        <p:spPr>
          <a:xfrm>
            <a:off x="3287648"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 name="Google Shape;124;p6">
            <a:extLst>
              <a:ext uri="{FF2B5EF4-FFF2-40B4-BE49-F238E27FC236}">
                <a16:creationId xmlns:a16="http://schemas.microsoft.com/office/drawing/2014/main" id="{5CB7EA61-2F14-4986-B2C0-BE41EC6F3059}"/>
              </a:ext>
            </a:extLst>
          </p:cNvPr>
          <p:cNvSpPr/>
          <p:nvPr userDrawn="1"/>
        </p:nvSpPr>
        <p:spPr>
          <a:xfrm>
            <a:off x="6178677"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 name="Google Shape;127;p6">
            <a:extLst>
              <a:ext uri="{FF2B5EF4-FFF2-40B4-BE49-F238E27FC236}">
                <a16:creationId xmlns:a16="http://schemas.microsoft.com/office/drawing/2014/main" id="{5D17B809-9604-42D5-B09F-A7B91E38C6B3}"/>
              </a:ext>
            </a:extLst>
          </p:cNvPr>
          <p:cNvSpPr/>
          <p:nvPr userDrawn="1"/>
        </p:nvSpPr>
        <p:spPr>
          <a:xfrm>
            <a:off x="9068181"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 name="Rectangle 10">
            <a:extLst>
              <a:ext uri="{FF2B5EF4-FFF2-40B4-BE49-F238E27FC236}">
                <a16:creationId xmlns:a16="http://schemas.microsoft.com/office/drawing/2014/main" id="{755CA679-0D2B-45B6-83B0-7280FDB0ED6F}"/>
              </a:ext>
            </a:extLst>
          </p:cNvPr>
          <p:cNvSpPr/>
          <p:nvPr userDrawn="1"/>
        </p:nvSpPr>
        <p:spPr>
          <a:xfrm>
            <a:off x="7339216"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4. </a:t>
            </a:r>
          </a:p>
          <a:p>
            <a:pPr algn="ctr"/>
            <a:r>
              <a:rPr lang="en-US" sz="1600" dirty="0">
                <a:solidFill>
                  <a:schemeClr val="tx1">
                    <a:lumMod val="50000"/>
                  </a:schemeClr>
                </a:solidFill>
              </a:rPr>
              <a:t>k-Fold Cross-Validation</a:t>
            </a:r>
          </a:p>
        </p:txBody>
      </p:sp>
      <p:sp>
        <p:nvSpPr>
          <p:cNvPr id="13" name="Rectangle 12">
            <a:extLst>
              <a:ext uri="{FF2B5EF4-FFF2-40B4-BE49-F238E27FC236}">
                <a16:creationId xmlns:a16="http://schemas.microsoft.com/office/drawing/2014/main" id="{5D72AE45-E77B-4962-B591-59C142BCF4AB}"/>
              </a:ext>
            </a:extLst>
          </p:cNvPr>
          <p:cNvSpPr/>
          <p:nvPr userDrawn="1"/>
        </p:nvSpPr>
        <p:spPr>
          <a:xfrm>
            <a:off x="9753647"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5. </a:t>
            </a:r>
          </a:p>
          <a:p>
            <a:pPr algn="ctr"/>
            <a:r>
              <a:rPr lang="en-US" sz="1600" dirty="0">
                <a:solidFill>
                  <a:schemeClr val="tx1">
                    <a:lumMod val="50000"/>
                  </a:schemeClr>
                </a:solidFill>
              </a:rPr>
              <a:t>Bootstrap</a:t>
            </a:r>
          </a:p>
        </p:txBody>
      </p:sp>
      <p:sp>
        <p:nvSpPr>
          <p:cNvPr id="14" name="Rectangle 13">
            <a:extLst>
              <a:ext uri="{FF2B5EF4-FFF2-40B4-BE49-F238E27FC236}">
                <a16:creationId xmlns:a16="http://schemas.microsoft.com/office/drawing/2014/main" id="{9DE5F75A-FF9F-4E3C-BE15-19F8344E8DA9}"/>
              </a:ext>
            </a:extLst>
          </p:cNvPr>
          <p:cNvSpPr/>
          <p:nvPr userDrawn="1"/>
        </p:nvSpPr>
        <p:spPr>
          <a:xfrm>
            <a:off x="4948807" y="407022"/>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3. </a:t>
            </a:r>
          </a:p>
          <a:p>
            <a:pPr algn="ctr"/>
            <a:r>
              <a:rPr lang="en-US" sz="1600" dirty="0">
                <a:solidFill>
                  <a:schemeClr val="tx1">
                    <a:lumMod val="50000"/>
                  </a:schemeClr>
                </a:solidFill>
              </a:rPr>
              <a:t>Leave-One-Out Cross-Validation</a:t>
            </a:r>
          </a:p>
        </p:txBody>
      </p:sp>
      <p:sp>
        <p:nvSpPr>
          <p:cNvPr id="15" name="Rectangle 14">
            <a:extLst>
              <a:ext uri="{FF2B5EF4-FFF2-40B4-BE49-F238E27FC236}">
                <a16:creationId xmlns:a16="http://schemas.microsoft.com/office/drawing/2014/main" id="{B664211F-F49E-4E67-8727-912EB3020255}"/>
              </a:ext>
            </a:extLst>
          </p:cNvPr>
          <p:cNvSpPr/>
          <p:nvPr userDrawn="1"/>
        </p:nvSpPr>
        <p:spPr>
          <a:xfrm>
            <a:off x="2558849" y="414341"/>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2. </a:t>
            </a:r>
          </a:p>
          <a:p>
            <a:pPr algn="ctr"/>
            <a:r>
              <a:rPr lang="en-US" sz="1600" dirty="0">
                <a:solidFill>
                  <a:schemeClr val="tx1">
                    <a:lumMod val="50000"/>
                  </a:schemeClr>
                </a:solidFill>
              </a:rPr>
              <a:t>Cross-Validation</a:t>
            </a:r>
          </a:p>
        </p:txBody>
      </p:sp>
      <p:sp>
        <p:nvSpPr>
          <p:cNvPr id="16" name="Rectangle 15">
            <a:extLst>
              <a:ext uri="{FF2B5EF4-FFF2-40B4-BE49-F238E27FC236}">
                <a16:creationId xmlns:a16="http://schemas.microsoft.com/office/drawing/2014/main" id="{A7CC695E-2F13-4A26-B6ED-514C7258A851}"/>
              </a:ext>
            </a:extLst>
          </p:cNvPr>
          <p:cNvSpPr/>
          <p:nvPr userDrawn="1"/>
        </p:nvSpPr>
        <p:spPr>
          <a:xfrm>
            <a:off x="141990" y="407022"/>
            <a:ext cx="2286000" cy="3657600"/>
          </a:xfrm>
          <a:prstGeom prst="rect">
            <a:avLst/>
          </a:prstGeom>
          <a:solidFill>
            <a:schemeClr val="accent2">
              <a:alpha val="2470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1. </a:t>
            </a:r>
          </a:p>
          <a:p>
            <a:pPr algn="ctr"/>
            <a:r>
              <a:rPr lang="en-US" sz="1600" dirty="0">
                <a:solidFill>
                  <a:schemeClr val="tx1">
                    <a:lumMod val="50000"/>
                  </a:schemeClr>
                </a:solidFill>
              </a:rPr>
              <a:t>Resampling</a:t>
            </a:r>
          </a:p>
        </p:txBody>
      </p:sp>
      <p:sp>
        <p:nvSpPr>
          <p:cNvPr id="19" name="Rectangle 18">
            <a:extLst>
              <a:ext uri="{FF2B5EF4-FFF2-40B4-BE49-F238E27FC236}">
                <a16:creationId xmlns:a16="http://schemas.microsoft.com/office/drawing/2014/main" id="{775C10C9-F96F-42FD-8817-ECEC0199CEA0}"/>
              </a:ext>
            </a:extLst>
          </p:cNvPr>
          <p:cNvSpPr/>
          <p:nvPr userDrawn="1"/>
        </p:nvSpPr>
        <p:spPr>
          <a:xfrm>
            <a:off x="10363094" y="73667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5</a:t>
            </a:r>
          </a:p>
        </p:txBody>
      </p:sp>
      <p:sp>
        <p:nvSpPr>
          <p:cNvPr id="20" name="Rectangle 19">
            <a:extLst>
              <a:ext uri="{FF2B5EF4-FFF2-40B4-BE49-F238E27FC236}">
                <a16:creationId xmlns:a16="http://schemas.microsoft.com/office/drawing/2014/main" id="{2AA94654-8FB3-4CE4-8C3B-F5A5C85770EE}"/>
              </a:ext>
            </a:extLst>
          </p:cNvPr>
          <p:cNvSpPr/>
          <p:nvPr userDrawn="1"/>
        </p:nvSpPr>
        <p:spPr>
          <a:xfrm>
            <a:off x="5558254"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3</a:t>
            </a:r>
          </a:p>
        </p:txBody>
      </p:sp>
      <p:sp>
        <p:nvSpPr>
          <p:cNvPr id="21" name="Rectangle 20">
            <a:extLst>
              <a:ext uri="{FF2B5EF4-FFF2-40B4-BE49-F238E27FC236}">
                <a16:creationId xmlns:a16="http://schemas.microsoft.com/office/drawing/2014/main" id="{49565877-56AB-4BF5-A453-4C2B68D03DFD}"/>
              </a:ext>
            </a:extLst>
          </p:cNvPr>
          <p:cNvSpPr/>
          <p:nvPr userDrawn="1"/>
        </p:nvSpPr>
        <p:spPr>
          <a:xfrm>
            <a:off x="7948663" y="74399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4</a:t>
            </a:r>
          </a:p>
        </p:txBody>
      </p:sp>
      <p:sp>
        <p:nvSpPr>
          <p:cNvPr id="22" name="Rectangle 21">
            <a:extLst>
              <a:ext uri="{FF2B5EF4-FFF2-40B4-BE49-F238E27FC236}">
                <a16:creationId xmlns:a16="http://schemas.microsoft.com/office/drawing/2014/main" id="{48816B76-8354-4418-9FBF-B7878825F20E}"/>
              </a:ext>
            </a:extLst>
          </p:cNvPr>
          <p:cNvSpPr/>
          <p:nvPr userDrawn="1"/>
        </p:nvSpPr>
        <p:spPr>
          <a:xfrm>
            <a:off x="3168296"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2</a:t>
            </a:r>
          </a:p>
        </p:txBody>
      </p:sp>
      <p:sp>
        <p:nvSpPr>
          <p:cNvPr id="23" name="Rectangle 22">
            <a:extLst>
              <a:ext uri="{FF2B5EF4-FFF2-40B4-BE49-F238E27FC236}">
                <a16:creationId xmlns:a16="http://schemas.microsoft.com/office/drawing/2014/main" id="{29C4C8F4-09AF-436B-AA53-EFA855A07173}"/>
              </a:ext>
            </a:extLst>
          </p:cNvPr>
          <p:cNvSpPr/>
          <p:nvPr userDrawn="1"/>
        </p:nvSpPr>
        <p:spPr>
          <a:xfrm>
            <a:off x="751437"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dirty="0"/>
              <a:t>1</a:t>
            </a:r>
          </a:p>
        </p:txBody>
      </p:sp>
    </p:spTree>
    <p:extLst>
      <p:ext uri="{BB962C8B-B14F-4D97-AF65-F5344CB8AC3E}">
        <p14:creationId xmlns:p14="http://schemas.microsoft.com/office/powerpoint/2010/main" val="1051505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B320BCB-0D36-4D46-8629-90BEFC6592E6}"/>
              </a:ext>
            </a:extLst>
          </p:cNvPr>
          <p:cNvSpPr>
            <a:spLocks noGrp="1"/>
          </p:cNvSpPr>
          <p:nvPr>
            <p:ph type="ftr" sz="quarter" idx="11"/>
          </p:nvPr>
        </p:nvSpPr>
        <p:spPr/>
        <p:txBody>
          <a:bodyPr/>
          <a:lstStyle/>
          <a:p>
            <a:r>
              <a:rPr lang="en-US" dirty="0"/>
              <a:t>Resampling Methods</a:t>
            </a:r>
          </a:p>
        </p:txBody>
      </p:sp>
      <p:sp>
        <p:nvSpPr>
          <p:cNvPr id="3" name="Text Placeholder 2">
            <a:extLst>
              <a:ext uri="{FF2B5EF4-FFF2-40B4-BE49-F238E27FC236}">
                <a16:creationId xmlns:a16="http://schemas.microsoft.com/office/drawing/2014/main" id="{DAB0BEB0-2264-4830-BAD7-379314D13CF7}"/>
              </a:ext>
            </a:extLst>
          </p:cNvPr>
          <p:cNvSpPr>
            <a:spLocks noGrp="1"/>
          </p:cNvSpPr>
          <p:nvPr>
            <p:ph type="body" idx="1"/>
          </p:nvPr>
        </p:nvSpPr>
        <p:spPr>
          <a:xfrm>
            <a:off x="152400" y="4342574"/>
            <a:ext cx="11887200" cy="1828800"/>
          </a:xfrm>
          <a:solidFill>
            <a:schemeClr val="tx2"/>
          </a:solidFill>
          <a:ln>
            <a:solidFill>
              <a:schemeClr val="tx2"/>
            </a:solidFill>
          </a:ln>
        </p:spPr>
        <p:txBody>
          <a:bodyPr anchor="ctr">
            <a:normAutofit/>
          </a:bodyPr>
          <a:lstStyle>
            <a:lvl1pPr marL="0" indent="0">
              <a:buNone/>
              <a:defRPr sz="3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endParaRPr lang="en-US" dirty="0"/>
          </a:p>
        </p:txBody>
      </p:sp>
      <p:sp>
        <p:nvSpPr>
          <p:cNvPr id="6" name="Slide Number Placeholder 5">
            <a:extLst>
              <a:ext uri="{FF2B5EF4-FFF2-40B4-BE49-F238E27FC236}">
                <a16:creationId xmlns:a16="http://schemas.microsoft.com/office/drawing/2014/main" id="{7F0DA098-4748-41CF-9562-59EBD9FE90AA}"/>
              </a:ext>
            </a:extLst>
          </p:cNvPr>
          <p:cNvSpPr>
            <a:spLocks noGrp="1"/>
          </p:cNvSpPr>
          <p:nvPr>
            <p:ph type="sldNum" sz="quarter" idx="12"/>
          </p:nvPr>
        </p:nvSpPr>
        <p:spPr/>
        <p:txBody>
          <a:bodyPr/>
          <a:lstStyle/>
          <a:p>
            <a:fld id="{8E06CFEE-053A-4A40-A88B-A288F0289482}" type="slidenum">
              <a:rPr lang="en-US" smtClean="0"/>
              <a:t>‹#›</a:t>
            </a:fld>
            <a:endParaRPr lang="en-US"/>
          </a:p>
        </p:txBody>
      </p:sp>
      <p:sp>
        <p:nvSpPr>
          <p:cNvPr id="7" name="Google Shape;118;p6">
            <a:extLst>
              <a:ext uri="{FF2B5EF4-FFF2-40B4-BE49-F238E27FC236}">
                <a16:creationId xmlns:a16="http://schemas.microsoft.com/office/drawing/2014/main" id="{5147D964-E7B9-4AB2-91C4-83F3154BE790}"/>
              </a:ext>
            </a:extLst>
          </p:cNvPr>
          <p:cNvSpPr/>
          <p:nvPr userDrawn="1"/>
        </p:nvSpPr>
        <p:spPr>
          <a:xfrm>
            <a:off x="398144" y="4144516"/>
            <a:ext cx="2743200" cy="91440"/>
          </a:xfrm>
          <a:custGeom>
            <a:avLst/>
            <a:gdLst/>
            <a:ahLst/>
            <a:cxnLst/>
            <a:rect l="l" t="t" r="r" b="b"/>
            <a:pathLst>
              <a:path w="2627630"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8" name="Google Shape;121;p6">
            <a:extLst>
              <a:ext uri="{FF2B5EF4-FFF2-40B4-BE49-F238E27FC236}">
                <a16:creationId xmlns:a16="http://schemas.microsoft.com/office/drawing/2014/main" id="{96E76B51-49C1-47C1-A9BF-FFCC385D802F}"/>
              </a:ext>
            </a:extLst>
          </p:cNvPr>
          <p:cNvSpPr/>
          <p:nvPr userDrawn="1"/>
        </p:nvSpPr>
        <p:spPr>
          <a:xfrm>
            <a:off x="3287648"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 name="Google Shape;124;p6">
            <a:extLst>
              <a:ext uri="{FF2B5EF4-FFF2-40B4-BE49-F238E27FC236}">
                <a16:creationId xmlns:a16="http://schemas.microsoft.com/office/drawing/2014/main" id="{5CB7EA61-2F14-4986-B2C0-BE41EC6F3059}"/>
              </a:ext>
            </a:extLst>
          </p:cNvPr>
          <p:cNvSpPr/>
          <p:nvPr userDrawn="1"/>
        </p:nvSpPr>
        <p:spPr>
          <a:xfrm>
            <a:off x="6178677"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 name="Google Shape;127;p6">
            <a:extLst>
              <a:ext uri="{FF2B5EF4-FFF2-40B4-BE49-F238E27FC236}">
                <a16:creationId xmlns:a16="http://schemas.microsoft.com/office/drawing/2014/main" id="{5D17B809-9604-42D5-B09F-A7B91E38C6B3}"/>
              </a:ext>
            </a:extLst>
          </p:cNvPr>
          <p:cNvSpPr/>
          <p:nvPr userDrawn="1"/>
        </p:nvSpPr>
        <p:spPr>
          <a:xfrm>
            <a:off x="9068181"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 name="Rectangle 10">
            <a:extLst>
              <a:ext uri="{FF2B5EF4-FFF2-40B4-BE49-F238E27FC236}">
                <a16:creationId xmlns:a16="http://schemas.microsoft.com/office/drawing/2014/main" id="{755CA679-0D2B-45B6-83B0-7280FDB0ED6F}"/>
              </a:ext>
            </a:extLst>
          </p:cNvPr>
          <p:cNvSpPr/>
          <p:nvPr userDrawn="1"/>
        </p:nvSpPr>
        <p:spPr>
          <a:xfrm>
            <a:off x="7339216"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4. </a:t>
            </a:r>
          </a:p>
          <a:p>
            <a:pPr algn="ctr"/>
            <a:r>
              <a:rPr lang="en-US" sz="1600" dirty="0">
                <a:solidFill>
                  <a:schemeClr val="tx1">
                    <a:lumMod val="50000"/>
                  </a:schemeClr>
                </a:solidFill>
              </a:rPr>
              <a:t>k-Fold Cross-Validation</a:t>
            </a:r>
          </a:p>
        </p:txBody>
      </p:sp>
      <p:sp>
        <p:nvSpPr>
          <p:cNvPr id="13" name="Rectangle 12">
            <a:extLst>
              <a:ext uri="{FF2B5EF4-FFF2-40B4-BE49-F238E27FC236}">
                <a16:creationId xmlns:a16="http://schemas.microsoft.com/office/drawing/2014/main" id="{5D72AE45-E77B-4962-B591-59C142BCF4AB}"/>
              </a:ext>
            </a:extLst>
          </p:cNvPr>
          <p:cNvSpPr/>
          <p:nvPr userDrawn="1"/>
        </p:nvSpPr>
        <p:spPr>
          <a:xfrm>
            <a:off x="9753647"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5. </a:t>
            </a:r>
          </a:p>
          <a:p>
            <a:pPr algn="ctr"/>
            <a:r>
              <a:rPr lang="en-US" sz="1600" dirty="0">
                <a:solidFill>
                  <a:schemeClr val="tx1">
                    <a:lumMod val="50000"/>
                  </a:schemeClr>
                </a:solidFill>
              </a:rPr>
              <a:t>Bootstrap</a:t>
            </a:r>
          </a:p>
        </p:txBody>
      </p:sp>
      <p:sp>
        <p:nvSpPr>
          <p:cNvPr id="14" name="Rectangle 13">
            <a:extLst>
              <a:ext uri="{FF2B5EF4-FFF2-40B4-BE49-F238E27FC236}">
                <a16:creationId xmlns:a16="http://schemas.microsoft.com/office/drawing/2014/main" id="{9DE5F75A-FF9F-4E3C-BE15-19F8344E8DA9}"/>
              </a:ext>
            </a:extLst>
          </p:cNvPr>
          <p:cNvSpPr/>
          <p:nvPr userDrawn="1"/>
        </p:nvSpPr>
        <p:spPr>
          <a:xfrm>
            <a:off x="4948807" y="407022"/>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3. </a:t>
            </a:r>
          </a:p>
          <a:p>
            <a:pPr algn="ctr"/>
            <a:r>
              <a:rPr lang="en-US" sz="1600" dirty="0">
                <a:solidFill>
                  <a:schemeClr val="tx1">
                    <a:lumMod val="50000"/>
                  </a:schemeClr>
                </a:solidFill>
              </a:rPr>
              <a:t>Leave-One-Out Cross-Validation</a:t>
            </a:r>
          </a:p>
        </p:txBody>
      </p:sp>
      <p:sp>
        <p:nvSpPr>
          <p:cNvPr id="15" name="Rectangle 14">
            <a:extLst>
              <a:ext uri="{FF2B5EF4-FFF2-40B4-BE49-F238E27FC236}">
                <a16:creationId xmlns:a16="http://schemas.microsoft.com/office/drawing/2014/main" id="{B664211F-F49E-4E67-8727-912EB3020255}"/>
              </a:ext>
            </a:extLst>
          </p:cNvPr>
          <p:cNvSpPr/>
          <p:nvPr userDrawn="1"/>
        </p:nvSpPr>
        <p:spPr>
          <a:xfrm>
            <a:off x="2558849" y="414341"/>
            <a:ext cx="2286000" cy="3657600"/>
          </a:xfrm>
          <a:prstGeom prst="rect">
            <a:avLst/>
          </a:prstGeom>
          <a:solidFill>
            <a:schemeClr val="accent2">
              <a:alpha val="2470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2. </a:t>
            </a:r>
          </a:p>
          <a:p>
            <a:pPr algn="ctr"/>
            <a:r>
              <a:rPr lang="en-US" sz="1600" dirty="0">
                <a:solidFill>
                  <a:schemeClr val="tx1">
                    <a:lumMod val="50000"/>
                  </a:schemeClr>
                </a:solidFill>
              </a:rPr>
              <a:t>Cross-Validation</a:t>
            </a:r>
          </a:p>
        </p:txBody>
      </p:sp>
      <p:sp>
        <p:nvSpPr>
          <p:cNvPr id="16" name="Rectangle 15">
            <a:extLst>
              <a:ext uri="{FF2B5EF4-FFF2-40B4-BE49-F238E27FC236}">
                <a16:creationId xmlns:a16="http://schemas.microsoft.com/office/drawing/2014/main" id="{A7CC695E-2F13-4A26-B6ED-514C7258A851}"/>
              </a:ext>
            </a:extLst>
          </p:cNvPr>
          <p:cNvSpPr/>
          <p:nvPr userDrawn="1"/>
        </p:nvSpPr>
        <p:spPr>
          <a:xfrm>
            <a:off x="141990" y="407022"/>
            <a:ext cx="2286000" cy="3657600"/>
          </a:xfrm>
          <a:prstGeom prst="rect">
            <a:avLst/>
          </a:prstGeom>
          <a:solidFill>
            <a:schemeClr val="accent1">
              <a:alpha val="2470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1. </a:t>
            </a:r>
          </a:p>
          <a:p>
            <a:pPr algn="ctr"/>
            <a:r>
              <a:rPr lang="en-US" sz="1600" dirty="0">
                <a:solidFill>
                  <a:schemeClr val="tx1">
                    <a:lumMod val="50000"/>
                  </a:schemeClr>
                </a:solidFill>
              </a:rPr>
              <a:t>Resampling</a:t>
            </a:r>
          </a:p>
        </p:txBody>
      </p:sp>
      <p:sp>
        <p:nvSpPr>
          <p:cNvPr id="19" name="Rectangle 18">
            <a:extLst>
              <a:ext uri="{FF2B5EF4-FFF2-40B4-BE49-F238E27FC236}">
                <a16:creationId xmlns:a16="http://schemas.microsoft.com/office/drawing/2014/main" id="{775C10C9-F96F-42FD-8817-ECEC0199CEA0}"/>
              </a:ext>
            </a:extLst>
          </p:cNvPr>
          <p:cNvSpPr/>
          <p:nvPr userDrawn="1"/>
        </p:nvSpPr>
        <p:spPr>
          <a:xfrm>
            <a:off x="10363094" y="73667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5</a:t>
            </a:r>
          </a:p>
        </p:txBody>
      </p:sp>
      <p:sp>
        <p:nvSpPr>
          <p:cNvPr id="20" name="Rectangle 19">
            <a:extLst>
              <a:ext uri="{FF2B5EF4-FFF2-40B4-BE49-F238E27FC236}">
                <a16:creationId xmlns:a16="http://schemas.microsoft.com/office/drawing/2014/main" id="{2AA94654-8FB3-4CE4-8C3B-F5A5C85770EE}"/>
              </a:ext>
            </a:extLst>
          </p:cNvPr>
          <p:cNvSpPr/>
          <p:nvPr userDrawn="1"/>
        </p:nvSpPr>
        <p:spPr>
          <a:xfrm>
            <a:off x="5558254"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3</a:t>
            </a:r>
          </a:p>
        </p:txBody>
      </p:sp>
      <p:sp>
        <p:nvSpPr>
          <p:cNvPr id="21" name="Rectangle 20">
            <a:extLst>
              <a:ext uri="{FF2B5EF4-FFF2-40B4-BE49-F238E27FC236}">
                <a16:creationId xmlns:a16="http://schemas.microsoft.com/office/drawing/2014/main" id="{49565877-56AB-4BF5-A453-4C2B68D03DFD}"/>
              </a:ext>
            </a:extLst>
          </p:cNvPr>
          <p:cNvSpPr/>
          <p:nvPr userDrawn="1"/>
        </p:nvSpPr>
        <p:spPr>
          <a:xfrm>
            <a:off x="7948663" y="74399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4</a:t>
            </a:r>
          </a:p>
        </p:txBody>
      </p:sp>
      <p:sp>
        <p:nvSpPr>
          <p:cNvPr id="22" name="Rectangle 21">
            <a:extLst>
              <a:ext uri="{FF2B5EF4-FFF2-40B4-BE49-F238E27FC236}">
                <a16:creationId xmlns:a16="http://schemas.microsoft.com/office/drawing/2014/main" id="{48816B76-8354-4418-9FBF-B7878825F20E}"/>
              </a:ext>
            </a:extLst>
          </p:cNvPr>
          <p:cNvSpPr/>
          <p:nvPr userDrawn="1"/>
        </p:nvSpPr>
        <p:spPr>
          <a:xfrm>
            <a:off x="3168296"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2</a:t>
            </a:r>
          </a:p>
        </p:txBody>
      </p:sp>
      <p:sp>
        <p:nvSpPr>
          <p:cNvPr id="23" name="Rectangle 22">
            <a:extLst>
              <a:ext uri="{FF2B5EF4-FFF2-40B4-BE49-F238E27FC236}">
                <a16:creationId xmlns:a16="http://schemas.microsoft.com/office/drawing/2014/main" id="{29C4C8F4-09AF-436B-AA53-EFA855A07173}"/>
              </a:ext>
            </a:extLst>
          </p:cNvPr>
          <p:cNvSpPr/>
          <p:nvPr userDrawn="1"/>
        </p:nvSpPr>
        <p:spPr>
          <a:xfrm>
            <a:off x="751437"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dirty="0"/>
              <a:t>1</a:t>
            </a:r>
          </a:p>
        </p:txBody>
      </p:sp>
    </p:spTree>
    <p:extLst>
      <p:ext uri="{BB962C8B-B14F-4D97-AF65-F5344CB8AC3E}">
        <p14:creationId xmlns:p14="http://schemas.microsoft.com/office/powerpoint/2010/main" val="3543462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B320BCB-0D36-4D46-8629-90BEFC6592E6}"/>
              </a:ext>
            </a:extLst>
          </p:cNvPr>
          <p:cNvSpPr>
            <a:spLocks noGrp="1"/>
          </p:cNvSpPr>
          <p:nvPr>
            <p:ph type="ftr" sz="quarter" idx="11"/>
          </p:nvPr>
        </p:nvSpPr>
        <p:spPr/>
        <p:txBody>
          <a:bodyPr/>
          <a:lstStyle/>
          <a:p>
            <a:r>
              <a:rPr lang="en-US" dirty="0"/>
              <a:t>Resampling Methods</a:t>
            </a:r>
          </a:p>
        </p:txBody>
      </p:sp>
      <p:sp>
        <p:nvSpPr>
          <p:cNvPr id="3" name="Text Placeholder 2">
            <a:extLst>
              <a:ext uri="{FF2B5EF4-FFF2-40B4-BE49-F238E27FC236}">
                <a16:creationId xmlns:a16="http://schemas.microsoft.com/office/drawing/2014/main" id="{DAB0BEB0-2264-4830-BAD7-379314D13CF7}"/>
              </a:ext>
            </a:extLst>
          </p:cNvPr>
          <p:cNvSpPr>
            <a:spLocks noGrp="1"/>
          </p:cNvSpPr>
          <p:nvPr>
            <p:ph type="body" idx="1"/>
          </p:nvPr>
        </p:nvSpPr>
        <p:spPr>
          <a:xfrm>
            <a:off x="152400" y="4342574"/>
            <a:ext cx="11887200" cy="1828800"/>
          </a:xfrm>
          <a:solidFill>
            <a:schemeClr val="tx2"/>
          </a:solidFill>
          <a:ln>
            <a:solidFill>
              <a:schemeClr val="tx2"/>
            </a:solidFill>
          </a:ln>
        </p:spPr>
        <p:txBody>
          <a:bodyPr anchor="ctr">
            <a:normAutofit/>
          </a:bodyPr>
          <a:lstStyle>
            <a:lvl1pPr marL="0" indent="0">
              <a:buNone/>
              <a:defRPr sz="3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endParaRPr lang="en-US" dirty="0"/>
          </a:p>
        </p:txBody>
      </p:sp>
      <p:sp>
        <p:nvSpPr>
          <p:cNvPr id="6" name="Slide Number Placeholder 5">
            <a:extLst>
              <a:ext uri="{FF2B5EF4-FFF2-40B4-BE49-F238E27FC236}">
                <a16:creationId xmlns:a16="http://schemas.microsoft.com/office/drawing/2014/main" id="{7F0DA098-4748-41CF-9562-59EBD9FE90AA}"/>
              </a:ext>
            </a:extLst>
          </p:cNvPr>
          <p:cNvSpPr>
            <a:spLocks noGrp="1"/>
          </p:cNvSpPr>
          <p:nvPr>
            <p:ph type="sldNum" sz="quarter" idx="12"/>
          </p:nvPr>
        </p:nvSpPr>
        <p:spPr/>
        <p:txBody>
          <a:bodyPr/>
          <a:lstStyle/>
          <a:p>
            <a:fld id="{8E06CFEE-053A-4A40-A88B-A288F0289482}" type="slidenum">
              <a:rPr lang="en-US" smtClean="0"/>
              <a:t>‹#›</a:t>
            </a:fld>
            <a:endParaRPr lang="en-US"/>
          </a:p>
        </p:txBody>
      </p:sp>
      <p:sp>
        <p:nvSpPr>
          <p:cNvPr id="7" name="Google Shape;118;p6">
            <a:extLst>
              <a:ext uri="{FF2B5EF4-FFF2-40B4-BE49-F238E27FC236}">
                <a16:creationId xmlns:a16="http://schemas.microsoft.com/office/drawing/2014/main" id="{5147D964-E7B9-4AB2-91C4-83F3154BE790}"/>
              </a:ext>
            </a:extLst>
          </p:cNvPr>
          <p:cNvSpPr/>
          <p:nvPr userDrawn="1"/>
        </p:nvSpPr>
        <p:spPr>
          <a:xfrm>
            <a:off x="398144" y="4144516"/>
            <a:ext cx="2743200" cy="91440"/>
          </a:xfrm>
          <a:custGeom>
            <a:avLst/>
            <a:gdLst/>
            <a:ahLst/>
            <a:cxnLst/>
            <a:rect l="l" t="t" r="r" b="b"/>
            <a:pathLst>
              <a:path w="2627630"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8" name="Google Shape;121;p6">
            <a:extLst>
              <a:ext uri="{FF2B5EF4-FFF2-40B4-BE49-F238E27FC236}">
                <a16:creationId xmlns:a16="http://schemas.microsoft.com/office/drawing/2014/main" id="{96E76B51-49C1-47C1-A9BF-FFCC385D802F}"/>
              </a:ext>
            </a:extLst>
          </p:cNvPr>
          <p:cNvSpPr/>
          <p:nvPr userDrawn="1"/>
        </p:nvSpPr>
        <p:spPr>
          <a:xfrm>
            <a:off x="3287648"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 name="Google Shape;124;p6">
            <a:extLst>
              <a:ext uri="{FF2B5EF4-FFF2-40B4-BE49-F238E27FC236}">
                <a16:creationId xmlns:a16="http://schemas.microsoft.com/office/drawing/2014/main" id="{5CB7EA61-2F14-4986-B2C0-BE41EC6F3059}"/>
              </a:ext>
            </a:extLst>
          </p:cNvPr>
          <p:cNvSpPr/>
          <p:nvPr userDrawn="1"/>
        </p:nvSpPr>
        <p:spPr>
          <a:xfrm>
            <a:off x="6178677"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 name="Google Shape;127;p6">
            <a:extLst>
              <a:ext uri="{FF2B5EF4-FFF2-40B4-BE49-F238E27FC236}">
                <a16:creationId xmlns:a16="http://schemas.microsoft.com/office/drawing/2014/main" id="{5D17B809-9604-42D5-B09F-A7B91E38C6B3}"/>
              </a:ext>
            </a:extLst>
          </p:cNvPr>
          <p:cNvSpPr/>
          <p:nvPr userDrawn="1"/>
        </p:nvSpPr>
        <p:spPr>
          <a:xfrm>
            <a:off x="9068181"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 name="Rectangle 10">
            <a:extLst>
              <a:ext uri="{FF2B5EF4-FFF2-40B4-BE49-F238E27FC236}">
                <a16:creationId xmlns:a16="http://schemas.microsoft.com/office/drawing/2014/main" id="{755CA679-0D2B-45B6-83B0-7280FDB0ED6F}"/>
              </a:ext>
            </a:extLst>
          </p:cNvPr>
          <p:cNvSpPr/>
          <p:nvPr userDrawn="1"/>
        </p:nvSpPr>
        <p:spPr>
          <a:xfrm>
            <a:off x="7339216"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4. </a:t>
            </a:r>
          </a:p>
          <a:p>
            <a:pPr algn="ctr"/>
            <a:r>
              <a:rPr lang="en-US" sz="1600" dirty="0">
                <a:solidFill>
                  <a:schemeClr val="tx1">
                    <a:lumMod val="50000"/>
                  </a:schemeClr>
                </a:solidFill>
              </a:rPr>
              <a:t>k-Fold Cross-Validation</a:t>
            </a:r>
          </a:p>
        </p:txBody>
      </p:sp>
      <p:sp>
        <p:nvSpPr>
          <p:cNvPr id="13" name="Rectangle 12">
            <a:extLst>
              <a:ext uri="{FF2B5EF4-FFF2-40B4-BE49-F238E27FC236}">
                <a16:creationId xmlns:a16="http://schemas.microsoft.com/office/drawing/2014/main" id="{5D72AE45-E77B-4962-B591-59C142BCF4AB}"/>
              </a:ext>
            </a:extLst>
          </p:cNvPr>
          <p:cNvSpPr/>
          <p:nvPr userDrawn="1"/>
        </p:nvSpPr>
        <p:spPr>
          <a:xfrm>
            <a:off x="9753647"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5. </a:t>
            </a:r>
          </a:p>
          <a:p>
            <a:pPr algn="ctr"/>
            <a:r>
              <a:rPr lang="en-US" sz="1600" dirty="0">
                <a:solidFill>
                  <a:schemeClr val="tx1">
                    <a:lumMod val="50000"/>
                  </a:schemeClr>
                </a:solidFill>
              </a:rPr>
              <a:t>Bootstrap</a:t>
            </a:r>
          </a:p>
        </p:txBody>
      </p:sp>
      <p:sp>
        <p:nvSpPr>
          <p:cNvPr id="14" name="Rectangle 13">
            <a:extLst>
              <a:ext uri="{FF2B5EF4-FFF2-40B4-BE49-F238E27FC236}">
                <a16:creationId xmlns:a16="http://schemas.microsoft.com/office/drawing/2014/main" id="{9DE5F75A-FF9F-4E3C-BE15-19F8344E8DA9}"/>
              </a:ext>
            </a:extLst>
          </p:cNvPr>
          <p:cNvSpPr/>
          <p:nvPr userDrawn="1"/>
        </p:nvSpPr>
        <p:spPr>
          <a:xfrm>
            <a:off x="4948807" y="407022"/>
            <a:ext cx="2286000" cy="3657600"/>
          </a:xfrm>
          <a:prstGeom prst="rect">
            <a:avLst/>
          </a:prstGeom>
          <a:solidFill>
            <a:schemeClr val="accent2">
              <a:alpha val="2470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3. </a:t>
            </a:r>
          </a:p>
          <a:p>
            <a:pPr algn="ctr"/>
            <a:r>
              <a:rPr lang="en-US" sz="1600" dirty="0">
                <a:solidFill>
                  <a:schemeClr val="tx1">
                    <a:lumMod val="50000"/>
                  </a:schemeClr>
                </a:solidFill>
              </a:rPr>
              <a:t>Leave-One-Out Cross-Validation</a:t>
            </a:r>
          </a:p>
        </p:txBody>
      </p:sp>
      <p:sp>
        <p:nvSpPr>
          <p:cNvPr id="15" name="Rectangle 14">
            <a:extLst>
              <a:ext uri="{FF2B5EF4-FFF2-40B4-BE49-F238E27FC236}">
                <a16:creationId xmlns:a16="http://schemas.microsoft.com/office/drawing/2014/main" id="{B664211F-F49E-4E67-8727-912EB3020255}"/>
              </a:ext>
            </a:extLst>
          </p:cNvPr>
          <p:cNvSpPr/>
          <p:nvPr userDrawn="1"/>
        </p:nvSpPr>
        <p:spPr>
          <a:xfrm>
            <a:off x="2558849" y="414341"/>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2. </a:t>
            </a:r>
          </a:p>
          <a:p>
            <a:pPr algn="ctr"/>
            <a:r>
              <a:rPr lang="en-US" sz="1600" dirty="0">
                <a:solidFill>
                  <a:schemeClr val="tx1">
                    <a:lumMod val="50000"/>
                  </a:schemeClr>
                </a:solidFill>
              </a:rPr>
              <a:t>Cross-Validation</a:t>
            </a:r>
          </a:p>
        </p:txBody>
      </p:sp>
      <p:sp>
        <p:nvSpPr>
          <p:cNvPr id="16" name="Rectangle 15">
            <a:extLst>
              <a:ext uri="{FF2B5EF4-FFF2-40B4-BE49-F238E27FC236}">
                <a16:creationId xmlns:a16="http://schemas.microsoft.com/office/drawing/2014/main" id="{A7CC695E-2F13-4A26-B6ED-514C7258A851}"/>
              </a:ext>
            </a:extLst>
          </p:cNvPr>
          <p:cNvSpPr/>
          <p:nvPr userDrawn="1"/>
        </p:nvSpPr>
        <p:spPr>
          <a:xfrm>
            <a:off x="141990" y="407022"/>
            <a:ext cx="2286000" cy="3657600"/>
          </a:xfrm>
          <a:prstGeom prst="rect">
            <a:avLst/>
          </a:prstGeom>
          <a:solidFill>
            <a:schemeClr val="accent1">
              <a:alpha val="2470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1. </a:t>
            </a:r>
          </a:p>
          <a:p>
            <a:pPr algn="ctr"/>
            <a:r>
              <a:rPr lang="en-US" sz="1600" dirty="0">
                <a:solidFill>
                  <a:schemeClr val="tx1">
                    <a:lumMod val="50000"/>
                  </a:schemeClr>
                </a:solidFill>
              </a:rPr>
              <a:t>Resampling</a:t>
            </a:r>
          </a:p>
        </p:txBody>
      </p:sp>
      <p:sp>
        <p:nvSpPr>
          <p:cNvPr id="19" name="Rectangle 18">
            <a:extLst>
              <a:ext uri="{FF2B5EF4-FFF2-40B4-BE49-F238E27FC236}">
                <a16:creationId xmlns:a16="http://schemas.microsoft.com/office/drawing/2014/main" id="{775C10C9-F96F-42FD-8817-ECEC0199CEA0}"/>
              </a:ext>
            </a:extLst>
          </p:cNvPr>
          <p:cNvSpPr/>
          <p:nvPr userDrawn="1"/>
        </p:nvSpPr>
        <p:spPr>
          <a:xfrm>
            <a:off x="10363094" y="73667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5</a:t>
            </a:r>
          </a:p>
        </p:txBody>
      </p:sp>
      <p:sp>
        <p:nvSpPr>
          <p:cNvPr id="20" name="Rectangle 19">
            <a:extLst>
              <a:ext uri="{FF2B5EF4-FFF2-40B4-BE49-F238E27FC236}">
                <a16:creationId xmlns:a16="http://schemas.microsoft.com/office/drawing/2014/main" id="{2AA94654-8FB3-4CE4-8C3B-F5A5C85770EE}"/>
              </a:ext>
            </a:extLst>
          </p:cNvPr>
          <p:cNvSpPr/>
          <p:nvPr userDrawn="1"/>
        </p:nvSpPr>
        <p:spPr>
          <a:xfrm>
            <a:off x="5558254"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3</a:t>
            </a:r>
          </a:p>
        </p:txBody>
      </p:sp>
      <p:sp>
        <p:nvSpPr>
          <p:cNvPr id="21" name="Rectangle 20">
            <a:extLst>
              <a:ext uri="{FF2B5EF4-FFF2-40B4-BE49-F238E27FC236}">
                <a16:creationId xmlns:a16="http://schemas.microsoft.com/office/drawing/2014/main" id="{49565877-56AB-4BF5-A453-4C2B68D03DFD}"/>
              </a:ext>
            </a:extLst>
          </p:cNvPr>
          <p:cNvSpPr/>
          <p:nvPr userDrawn="1"/>
        </p:nvSpPr>
        <p:spPr>
          <a:xfrm>
            <a:off x="7948663" y="74399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4</a:t>
            </a:r>
          </a:p>
        </p:txBody>
      </p:sp>
      <p:sp>
        <p:nvSpPr>
          <p:cNvPr id="22" name="Rectangle 21">
            <a:extLst>
              <a:ext uri="{FF2B5EF4-FFF2-40B4-BE49-F238E27FC236}">
                <a16:creationId xmlns:a16="http://schemas.microsoft.com/office/drawing/2014/main" id="{48816B76-8354-4418-9FBF-B7878825F20E}"/>
              </a:ext>
            </a:extLst>
          </p:cNvPr>
          <p:cNvSpPr/>
          <p:nvPr userDrawn="1"/>
        </p:nvSpPr>
        <p:spPr>
          <a:xfrm>
            <a:off x="3168296"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2</a:t>
            </a:r>
          </a:p>
        </p:txBody>
      </p:sp>
      <p:sp>
        <p:nvSpPr>
          <p:cNvPr id="23" name="Rectangle 22">
            <a:extLst>
              <a:ext uri="{FF2B5EF4-FFF2-40B4-BE49-F238E27FC236}">
                <a16:creationId xmlns:a16="http://schemas.microsoft.com/office/drawing/2014/main" id="{29C4C8F4-09AF-436B-AA53-EFA855A07173}"/>
              </a:ext>
            </a:extLst>
          </p:cNvPr>
          <p:cNvSpPr/>
          <p:nvPr userDrawn="1"/>
        </p:nvSpPr>
        <p:spPr>
          <a:xfrm>
            <a:off x="751437"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dirty="0"/>
              <a:t>1</a:t>
            </a:r>
          </a:p>
        </p:txBody>
      </p:sp>
    </p:spTree>
    <p:extLst>
      <p:ext uri="{BB962C8B-B14F-4D97-AF65-F5344CB8AC3E}">
        <p14:creationId xmlns:p14="http://schemas.microsoft.com/office/powerpoint/2010/main" val="578399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B320BCB-0D36-4D46-8629-90BEFC6592E6}"/>
              </a:ext>
            </a:extLst>
          </p:cNvPr>
          <p:cNvSpPr>
            <a:spLocks noGrp="1"/>
          </p:cNvSpPr>
          <p:nvPr>
            <p:ph type="ftr" sz="quarter" idx="11"/>
          </p:nvPr>
        </p:nvSpPr>
        <p:spPr/>
        <p:txBody>
          <a:bodyPr/>
          <a:lstStyle/>
          <a:p>
            <a:r>
              <a:rPr lang="en-US" dirty="0"/>
              <a:t>Resampling Methods</a:t>
            </a:r>
          </a:p>
        </p:txBody>
      </p:sp>
      <p:sp>
        <p:nvSpPr>
          <p:cNvPr id="3" name="Text Placeholder 2">
            <a:extLst>
              <a:ext uri="{FF2B5EF4-FFF2-40B4-BE49-F238E27FC236}">
                <a16:creationId xmlns:a16="http://schemas.microsoft.com/office/drawing/2014/main" id="{DAB0BEB0-2264-4830-BAD7-379314D13CF7}"/>
              </a:ext>
            </a:extLst>
          </p:cNvPr>
          <p:cNvSpPr>
            <a:spLocks noGrp="1"/>
          </p:cNvSpPr>
          <p:nvPr>
            <p:ph type="body" idx="1"/>
          </p:nvPr>
        </p:nvSpPr>
        <p:spPr>
          <a:xfrm>
            <a:off x="152400" y="4342574"/>
            <a:ext cx="11887200" cy="1828800"/>
          </a:xfrm>
          <a:solidFill>
            <a:schemeClr val="tx2"/>
          </a:solidFill>
          <a:ln>
            <a:solidFill>
              <a:schemeClr val="tx2"/>
            </a:solidFill>
          </a:ln>
        </p:spPr>
        <p:txBody>
          <a:bodyPr anchor="ctr">
            <a:normAutofit/>
          </a:bodyPr>
          <a:lstStyle>
            <a:lvl1pPr marL="0" indent="0">
              <a:buNone/>
              <a:defRPr sz="3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endParaRPr lang="en-US" dirty="0"/>
          </a:p>
        </p:txBody>
      </p:sp>
      <p:sp>
        <p:nvSpPr>
          <p:cNvPr id="6" name="Slide Number Placeholder 5">
            <a:extLst>
              <a:ext uri="{FF2B5EF4-FFF2-40B4-BE49-F238E27FC236}">
                <a16:creationId xmlns:a16="http://schemas.microsoft.com/office/drawing/2014/main" id="{7F0DA098-4748-41CF-9562-59EBD9FE90AA}"/>
              </a:ext>
            </a:extLst>
          </p:cNvPr>
          <p:cNvSpPr>
            <a:spLocks noGrp="1"/>
          </p:cNvSpPr>
          <p:nvPr>
            <p:ph type="sldNum" sz="quarter" idx="12"/>
          </p:nvPr>
        </p:nvSpPr>
        <p:spPr/>
        <p:txBody>
          <a:bodyPr/>
          <a:lstStyle/>
          <a:p>
            <a:fld id="{8E06CFEE-053A-4A40-A88B-A288F0289482}" type="slidenum">
              <a:rPr lang="en-US" smtClean="0"/>
              <a:t>‹#›</a:t>
            </a:fld>
            <a:endParaRPr lang="en-US"/>
          </a:p>
        </p:txBody>
      </p:sp>
      <p:sp>
        <p:nvSpPr>
          <p:cNvPr id="7" name="Google Shape;118;p6">
            <a:extLst>
              <a:ext uri="{FF2B5EF4-FFF2-40B4-BE49-F238E27FC236}">
                <a16:creationId xmlns:a16="http://schemas.microsoft.com/office/drawing/2014/main" id="{5147D964-E7B9-4AB2-91C4-83F3154BE790}"/>
              </a:ext>
            </a:extLst>
          </p:cNvPr>
          <p:cNvSpPr/>
          <p:nvPr userDrawn="1"/>
        </p:nvSpPr>
        <p:spPr>
          <a:xfrm>
            <a:off x="398144" y="4144516"/>
            <a:ext cx="2743200" cy="91440"/>
          </a:xfrm>
          <a:custGeom>
            <a:avLst/>
            <a:gdLst/>
            <a:ahLst/>
            <a:cxnLst/>
            <a:rect l="l" t="t" r="r" b="b"/>
            <a:pathLst>
              <a:path w="2627630"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8" name="Google Shape;121;p6">
            <a:extLst>
              <a:ext uri="{FF2B5EF4-FFF2-40B4-BE49-F238E27FC236}">
                <a16:creationId xmlns:a16="http://schemas.microsoft.com/office/drawing/2014/main" id="{96E76B51-49C1-47C1-A9BF-FFCC385D802F}"/>
              </a:ext>
            </a:extLst>
          </p:cNvPr>
          <p:cNvSpPr/>
          <p:nvPr userDrawn="1"/>
        </p:nvSpPr>
        <p:spPr>
          <a:xfrm>
            <a:off x="3287648"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 name="Google Shape;124;p6">
            <a:extLst>
              <a:ext uri="{FF2B5EF4-FFF2-40B4-BE49-F238E27FC236}">
                <a16:creationId xmlns:a16="http://schemas.microsoft.com/office/drawing/2014/main" id="{5CB7EA61-2F14-4986-B2C0-BE41EC6F3059}"/>
              </a:ext>
            </a:extLst>
          </p:cNvPr>
          <p:cNvSpPr/>
          <p:nvPr userDrawn="1"/>
        </p:nvSpPr>
        <p:spPr>
          <a:xfrm>
            <a:off x="6178677"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 name="Google Shape;127;p6">
            <a:extLst>
              <a:ext uri="{FF2B5EF4-FFF2-40B4-BE49-F238E27FC236}">
                <a16:creationId xmlns:a16="http://schemas.microsoft.com/office/drawing/2014/main" id="{5D17B809-9604-42D5-B09F-A7B91E38C6B3}"/>
              </a:ext>
            </a:extLst>
          </p:cNvPr>
          <p:cNvSpPr/>
          <p:nvPr userDrawn="1"/>
        </p:nvSpPr>
        <p:spPr>
          <a:xfrm>
            <a:off x="9068181"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 name="Rectangle 10">
            <a:extLst>
              <a:ext uri="{FF2B5EF4-FFF2-40B4-BE49-F238E27FC236}">
                <a16:creationId xmlns:a16="http://schemas.microsoft.com/office/drawing/2014/main" id="{755CA679-0D2B-45B6-83B0-7280FDB0ED6F}"/>
              </a:ext>
            </a:extLst>
          </p:cNvPr>
          <p:cNvSpPr/>
          <p:nvPr userDrawn="1"/>
        </p:nvSpPr>
        <p:spPr>
          <a:xfrm>
            <a:off x="7339216" y="407022"/>
            <a:ext cx="2286000" cy="3657600"/>
          </a:xfrm>
          <a:prstGeom prst="rect">
            <a:avLst/>
          </a:prstGeom>
          <a:solidFill>
            <a:schemeClr val="accent2">
              <a:alpha val="2509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4. </a:t>
            </a:r>
          </a:p>
          <a:p>
            <a:pPr algn="ctr"/>
            <a:r>
              <a:rPr lang="en-US" sz="1600" dirty="0">
                <a:solidFill>
                  <a:schemeClr val="tx1">
                    <a:lumMod val="50000"/>
                  </a:schemeClr>
                </a:solidFill>
              </a:rPr>
              <a:t>k-Fold Cross-Validation</a:t>
            </a:r>
          </a:p>
        </p:txBody>
      </p:sp>
      <p:sp>
        <p:nvSpPr>
          <p:cNvPr id="13" name="Rectangle 12">
            <a:extLst>
              <a:ext uri="{FF2B5EF4-FFF2-40B4-BE49-F238E27FC236}">
                <a16:creationId xmlns:a16="http://schemas.microsoft.com/office/drawing/2014/main" id="{5D72AE45-E77B-4962-B591-59C142BCF4AB}"/>
              </a:ext>
            </a:extLst>
          </p:cNvPr>
          <p:cNvSpPr/>
          <p:nvPr userDrawn="1"/>
        </p:nvSpPr>
        <p:spPr>
          <a:xfrm>
            <a:off x="9753647"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5. </a:t>
            </a:r>
          </a:p>
          <a:p>
            <a:pPr algn="ctr"/>
            <a:r>
              <a:rPr lang="en-US" sz="1600" dirty="0">
                <a:solidFill>
                  <a:schemeClr val="tx1">
                    <a:lumMod val="50000"/>
                  </a:schemeClr>
                </a:solidFill>
              </a:rPr>
              <a:t>Bootstrap</a:t>
            </a:r>
          </a:p>
        </p:txBody>
      </p:sp>
      <p:sp>
        <p:nvSpPr>
          <p:cNvPr id="14" name="Rectangle 13">
            <a:extLst>
              <a:ext uri="{FF2B5EF4-FFF2-40B4-BE49-F238E27FC236}">
                <a16:creationId xmlns:a16="http://schemas.microsoft.com/office/drawing/2014/main" id="{9DE5F75A-FF9F-4E3C-BE15-19F8344E8DA9}"/>
              </a:ext>
            </a:extLst>
          </p:cNvPr>
          <p:cNvSpPr/>
          <p:nvPr userDrawn="1"/>
        </p:nvSpPr>
        <p:spPr>
          <a:xfrm>
            <a:off x="4948807" y="407022"/>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3. </a:t>
            </a:r>
          </a:p>
          <a:p>
            <a:pPr algn="ctr"/>
            <a:r>
              <a:rPr lang="en-US" sz="1600" dirty="0">
                <a:solidFill>
                  <a:schemeClr val="tx1">
                    <a:lumMod val="50000"/>
                  </a:schemeClr>
                </a:solidFill>
              </a:rPr>
              <a:t>Leave-One-Out Cross-Validation</a:t>
            </a:r>
          </a:p>
        </p:txBody>
      </p:sp>
      <p:sp>
        <p:nvSpPr>
          <p:cNvPr id="15" name="Rectangle 14">
            <a:extLst>
              <a:ext uri="{FF2B5EF4-FFF2-40B4-BE49-F238E27FC236}">
                <a16:creationId xmlns:a16="http://schemas.microsoft.com/office/drawing/2014/main" id="{B664211F-F49E-4E67-8727-912EB3020255}"/>
              </a:ext>
            </a:extLst>
          </p:cNvPr>
          <p:cNvSpPr/>
          <p:nvPr userDrawn="1"/>
        </p:nvSpPr>
        <p:spPr>
          <a:xfrm>
            <a:off x="2558849" y="414341"/>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2. </a:t>
            </a:r>
          </a:p>
          <a:p>
            <a:pPr algn="ctr"/>
            <a:r>
              <a:rPr lang="en-US" sz="1600" dirty="0">
                <a:solidFill>
                  <a:schemeClr val="tx1">
                    <a:lumMod val="50000"/>
                  </a:schemeClr>
                </a:solidFill>
              </a:rPr>
              <a:t>Cross-Validation</a:t>
            </a:r>
          </a:p>
        </p:txBody>
      </p:sp>
      <p:sp>
        <p:nvSpPr>
          <p:cNvPr id="16" name="Rectangle 15">
            <a:extLst>
              <a:ext uri="{FF2B5EF4-FFF2-40B4-BE49-F238E27FC236}">
                <a16:creationId xmlns:a16="http://schemas.microsoft.com/office/drawing/2014/main" id="{A7CC695E-2F13-4A26-B6ED-514C7258A851}"/>
              </a:ext>
            </a:extLst>
          </p:cNvPr>
          <p:cNvSpPr/>
          <p:nvPr userDrawn="1"/>
        </p:nvSpPr>
        <p:spPr>
          <a:xfrm>
            <a:off x="141990" y="407022"/>
            <a:ext cx="2286000" cy="3657600"/>
          </a:xfrm>
          <a:prstGeom prst="rect">
            <a:avLst/>
          </a:prstGeom>
          <a:solidFill>
            <a:schemeClr val="accent1">
              <a:alpha val="2470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1. </a:t>
            </a:r>
          </a:p>
          <a:p>
            <a:pPr algn="ctr"/>
            <a:r>
              <a:rPr lang="en-US" sz="1600" dirty="0">
                <a:solidFill>
                  <a:schemeClr val="tx1">
                    <a:lumMod val="50000"/>
                  </a:schemeClr>
                </a:solidFill>
              </a:rPr>
              <a:t>Resampling</a:t>
            </a:r>
          </a:p>
        </p:txBody>
      </p:sp>
      <p:sp>
        <p:nvSpPr>
          <p:cNvPr id="19" name="Rectangle 18">
            <a:extLst>
              <a:ext uri="{FF2B5EF4-FFF2-40B4-BE49-F238E27FC236}">
                <a16:creationId xmlns:a16="http://schemas.microsoft.com/office/drawing/2014/main" id="{775C10C9-F96F-42FD-8817-ECEC0199CEA0}"/>
              </a:ext>
            </a:extLst>
          </p:cNvPr>
          <p:cNvSpPr/>
          <p:nvPr userDrawn="1"/>
        </p:nvSpPr>
        <p:spPr>
          <a:xfrm>
            <a:off x="10363094" y="73667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5</a:t>
            </a:r>
          </a:p>
        </p:txBody>
      </p:sp>
      <p:sp>
        <p:nvSpPr>
          <p:cNvPr id="20" name="Rectangle 19">
            <a:extLst>
              <a:ext uri="{FF2B5EF4-FFF2-40B4-BE49-F238E27FC236}">
                <a16:creationId xmlns:a16="http://schemas.microsoft.com/office/drawing/2014/main" id="{2AA94654-8FB3-4CE4-8C3B-F5A5C85770EE}"/>
              </a:ext>
            </a:extLst>
          </p:cNvPr>
          <p:cNvSpPr/>
          <p:nvPr userDrawn="1"/>
        </p:nvSpPr>
        <p:spPr>
          <a:xfrm>
            <a:off x="5558254"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3</a:t>
            </a:r>
          </a:p>
        </p:txBody>
      </p:sp>
      <p:sp>
        <p:nvSpPr>
          <p:cNvPr id="21" name="Rectangle 20">
            <a:extLst>
              <a:ext uri="{FF2B5EF4-FFF2-40B4-BE49-F238E27FC236}">
                <a16:creationId xmlns:a16="http://schemas.microsoft.com/office/drawing/2014/main" id="{49565877-56AB-4BF5-A453-4C2B68D03DFD}"/>
              </a:ext>
            </a:extLst>
          </p:cNvPr>
          <p:cNvSpPr/>
          <p:nvPr userDrawn="1"/>
        </p:nvSpPr>
        <p:spPr>
          <a:xfrm>
            <a:off x="7948663" y="74399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4</a:t>
            </a:r>
          </a:p>
        </p:txBody>
      </p:sp>
      <p:sp>
        <p:nvSpPr>
          <p:cNvPr id="22" name="Rectangle 21">
            <a:extLst>
              <a:ext uri="{FF2B5EF4-FFF2-40B4-BE49-F238E27FC236}">
                <a16:creationId xmlns:a16="http://schemas.microsoft.com/office/drawing/2014/main" id="{48816B76-8354-4418-9FBF-B7878825F20E}"/>
              </a:ext>
            </a:extLst>
          </p:cNvPr>
          <p:cNvSpPr/>
          <p:nvPr userDrawn="1"/>
        </p:nvSpPr>
        <p:spPr>
          <a:xfrm>
            <a:off x="3168296"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2</a:t>
            </a:r>
          </a:p>
        </p:txBody>
      </p:sp>
      <p:sp>
        <p:nvSpPr>
          <p:cNvPr id="23" name="Rectangle 22">
            <a:extLst>
              <a:ext uri="{FF2B5EF4-FFF2-40B4-BE49-F238E27FC236}">
                <a16:creationId xmlns:a16="http://schemas.microsoft.com/office/drawing/2014/main" id="{29C4C8F4-09AF-436B-AA53-EFA855A07173}"/>
              </a:ext>
            </a:extLst>
          </p:cNvPr>
          <p:cNvSpPr/>
          <p:nvPr userDrawn="1"/>
        </p:nvSpPr>
        <p:spPr>
          <a:xfrm>
            <a:off x="751437"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dirty="0"/>
              <a:t>1</a:t>
            </a:r>
          </a:p>
        </p:txBody>
      </p:sp>
    </p:spTree>
    <p:extLst>
      <p:ext uri="{BB962C8B-B14F-4D97-AF65-F5344CB8AC3E}">
        <p14:creationId xmlns:p14="http://schemas.microsoft.com/office/powerpoint/2010/main" val="3520610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Section Header">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B320BCB-0D36-4D46-8629-90BEFC6592E6}"/>
              </a:ext>
            </a:extLst>
          </p:cNvPr>
          <p:cNvSpPr>
            <a:spLocks noGrp="1"/>
          </p:cNvSpPr>
          <p:nvPr>
            <p:ph type="ftr" sz="quarter" idx="11"/>
          </p:nvPr>
        </p:nvSpPr>
        <p:spPr/>
        <p:txBody>
          <a:bodyPr/>
          <a:lstStyle/>
          <a:p>
            <a:r>
              <a:rPr lang="en-US" dirty="0"/>
              <a:t>Resampling Methods</a:t>
            </a:r>
          </a:p>
        </p:txBody>
      </p:sp>
      <p:sp>
        <p:nvSpPr>
          <p:cNvPr id="3" name="Text Placeholder 2">
            <a:extLst>
              <a:ext uri="{FF2B5EF4-FFF2-40B4-BE49-F238E27FC236}">
                <a16:creationId xmlns:a16="http://schemas.microsoft.com/office/drawing/2014/main" id="{DAB0BEB0-2264-4830-BAD7-379314D13CF7}"/>
              </a:ext>
            </a:extLst>
          </p:cNvPr>
          <p:cNvSpPr>
            <a:spLocks noGrp="1"/>
          </p:cNvSpPr>
          <p:nvPr>
            <p:ph type="body" idx="1"/>
          </p:nvPr>
        </p:nvSpPr>
        <p:spPr>
          <a:xfrm>
            <a:off x="152400" y="4342574"/>
            <a:ext cx="11887200" cy="1828800"/>
          </a:xfrm>
          <a:solidFill>
            <a:schemeClr val="tx2"/>
          </a:solidFill>
          <a:ln>
            <a:solidFill>
              <a:schemeClr val="tx2"/>
            </a:solidFill>
          </a:ln>
        </p:spPr>
        <p:txBody>
          <a:bodyPr anchor="ctr">
            <a:normAutofit/>
          </a:bodyPr>
          <a:lstStyle>
            <a:lvl1pPr marL="0" indent="0">
              <a:buNone/>
              <a:defRPr sz="3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endParaRPr lang="en-US" dirty="0"/>
          </a:p>
        </p:txBody>
      </p:sp>
      <p:sp>
        <p:nvSpPr>
          <p:cNvPr id="6" name="Slide Number Placeholder 5">
            <a:extLst>
              <a:ext uri="{FF2B5EF4-FFF2-40B4-BE49-F238E27FC236}">
                <a16:creationId xmlns:a16="http://schemas.microsoft.com/office/drawing/2014/main" id="{7F0DA098-4748-41CF-9562-59EBD9FE90AA}"/>
              </a:ext>
            </a:extLst>
          </p:cNvPr>
          <p:cNvSpPr>
            <a:spLocks noGrp="1"/>
          </p:cNvSpPr>
          <p:nvPr>
            <p:ph type="sldNum" sz="quarter" idx="12"/>
          </p:nvPr>
        </p:nvSpPr>
        <p:spPr/>
        <p:txBody>
          <a:bodyPr/>
          <a:lstStyle/>
          <a:p>
            <a:fld id="{8E06CFEE-053A-4A40-A88B-A288F0289482}" type="slidenum">
              <a:rPr lang="en-US" smtClean="0"/>
              <a:t>‹#›</a:t>
            </a:fld>
            <a:endParaRPr lang="en-US"/>
          </a:p>
        </p:txBody>
      </p:sp>
      <p:sp>
        <p:nvSpPr>
          <p:cNvPr id="7" name="Google Shape;118;p6">
            <a:extLst>
              <a:ext uri="{FF2B5EF4-FFF2-40B4-BE49-F238E27FC236}">
                <a16:creationId xmlns:a16="http://schemas.microsoft.com/office/drawing/2014/main" id="{5147D964-E7B9-4AB2-91C4-83F3154BE790}"/>
              </a:ext>
            </a:extLst>
          </p:cNvPr>
          <p:cNvSpPr/>
          <p:nvPr userDrawn="1"/>
        </p:nvSpPr>
        <p:spPr>
          <a:xfrm>
            <a:off x="398144" y="4144516"/>
            <a:ext cx="2743200" cy="91440"/>
          </a:xfrm>
          <a:custGeom>
            <a:avLst/>
            <a:gdLst/>
            <a:ahLst/>
            <a:cxnLst/>
            <a:rect l="l" t="t" r="r" b="b"/>
            <a:pathLst>
              <a:path w="2627630"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8" name="Google Shape;121;p6">
            <a:extLst>
              <a:ext uri="{FF2B5EF4-FFF2-40B4-BE49-F238E27FC236}">
                <a16:creationId xmlns:a16="http://schemas.microsoft.com/office/drawing/2014/main" id="{96E76B51-49C1-47C1-A9BF-FFCC385D802F}"/>
              </a:ext>
            </a:extLst>
          </p:cNvPr>
          <p:cNvSpPr/>
          <p:nvPr userDrawn="1"/>
        </p:nvSpPr>
        <p:spPr>
          <a:xfrm>
            <a:off x="3287648"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 name="Google Shape;124;p6">
            <a:extLst>
              <a:ext uri="{FF2B5EF4-FFF2-40B4-BE49-F238E27FC236}">
                <a16:creationId xmlns:a16="http://schemas.microsoft.com/office/drawing/2014/main" id="{5CB7EA61-2F14-4986-B2C0-BE41EC6F3059}"/>
              </a:ext>
            </a:extLst>
          </p:cNvPr>
          <p:cNvSpPr/>
          <p:nvPr userDrawn="1"/>
        </p:nvSpPr>
        <p:spPr>
          <a:xfrm>
            <a:off x="6178677"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 name="Google Shape;127;p6">
            <a:extLst>
              <a:ext uri="{FF2B5EF4-FFF2-40B4-BE49-F238E27FC236}">
                <a16:creationId xmlns:a16="http://schemas.microsoft.com/office/drawing/2014/main" id="{5D17B809-9604-42D5-B09F-A7B91E38C6B3}"/>
              </a:ext>
            </a:extLst>
          </p:cNvPr>
          <p:cNvSpPr/>
          <p:nvPr userDrawn="1"/>
        </p:nvSpPr>
        <p:spPr>
          <a:xfrm>
            <a:off x="9068181" y="4144516"/>
            <a:ext cx="2743200" cy="91440"/>
          </a:xfrm>
          <a:custGeom>
            <a:avLst/>
            <a:gdLst/>
            <a:ahLst/>
            <a:cxnLst/>
            <a:rect l="l" t="t" r="r" b="b"/>
            <a:pathLst>
              <a:path w="2627629" h="120000" extrusionOk="0">
                <a:moveTo>
                  <a:pt x="0" y="0"/>
                </a:moveTo>
                <a:lnTo>
                  <a:pt x="2627376" y="0"/>
                </a:lnTo>
                <a:lnTo>
                  <a:pt x="0" y="0"/>
                </a:lnTo>
                <a:close/>
              </a:path>
            </a:pathLst>
          </a:custGeom>
          <a:solidFill>
            <a:schemeClr val="accent1"/>
          </a:solidFill>
          <a:ln w="22850" cap="flat" cmpd="sng">
            <a:solidFill>
              <a:schemeClr val="accent1"/>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 name="Rectangle 10">
            <a:extLst>
              <a:ext uri="{FF2B5EF4-FFF2-40B4-BE49-F238E27FC236}">
                <a16:creationId xmlns:a16="http://schemas.microsoft.com/office/drawing/2014/main" id="{755CA679-0D2B-45B6-83B0-7280FDB0ED6F}"/>
              </a:ext>
            </a:extLst>
          </p:cNvPr>
          <p:cNvSpPr/>
          <p:nvPr userDrawn="1"/>
        </p:nvSpPr>
        <p:spPr>
          <a:xfrm>
            <a:off x="7339216" y="407022"/>
            <a:ext cx="2286000" cy="3657600"/>
          </a:xfrm>
          <a:prstGeom prst="rect">
            <a:avLst/>
          </a:prstGeom>
          <a:solidFill>
            <a:srgbClr val="861F41">
              <a:alpha val="2509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4. </a:t>
            </a:r>
          </a:p>
          <a:p>
            <a:pPr algn="ctr"/>
            <a:r>
              <a:rPr lang="en-US" sz="1600" dirty="0">
                <a:solidFill>
                  <a:schemeClr val="tx1">
                    <a:lumMod val="50000"/>
                  </a:schemeClr>
                </a:solidFill>
              </a:rPr>
              <a:t>k-Fold Cross-Validation</a:t>
            </a:r>
          </a:p>
        </p:txBody>
      </p:sp>
      <p:sp>
        <p:nvSpPr>
          <p:cNvPr id="13" name="Rectangle 12">
            <a:extLst>
              <a:ext uri="{FF2B5EF4-FFF2-40B4-BE49-F238E27FC236}">
                <a16:creationId xmlns:a16="http://schemas.microsoft.com/office/drawing/2014/main" id="{5D72AE45-E77B-4962-B591-59C142BCF4AB}"/>
              </a:ext>
            </a:extLst>
          </p:cNvPr>
          <p:cNvSpPr/>
          <p:nvPr userDrawn="1"/>
        </p:nvSpPr>
        <p:spPr>
          <a:xfrm>
            <a:off x="9753647" y="407022"/>
            <a:ext cx="2286000" cy="3657600"/>
          </a:xfrm>
          <a:prstGeom prst="rect">
            <a:avLst/>
          </a:prstGeom>
          <a:solidFill>
            <a:schemeClr val="accent2">
              <a:alpha val="2509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5. </a:t>
            </a:r>
          </a:p>
          <a:p>
            <a:pPr algn="ctr"/>
            <a:r>
              <a:rPr lang="en-US" sz="1600" dirty="0">
                <a:solidFill>
                  <a:schemeClr val="tx1">
                    <a:lumMod val="50000"/>
                  </a:schemeClr>
                </a:solidFill>
              </a:rPr>
              <a:t>Bootstrap</a:t>
            </a:r>
          </a:p>
        </p:txBody>
      </p:sp>
      <p:sp>
        <p:nvSpPr>
          <p:cNvPr id="14" name="Rectangle 13">
            <a:extLst>
              <a:ext uri="{FF2B5EF4-FFF2-40B4-BE49-F238E27FC236}">
                <a16:creationId xmlns:a16="http://schemas.microsoft.com/office/drawing/2014/main" id="{9DE5F75A-FF9F-4E3C-BE15-19F8344E8DA9}"/>
              </a:ext>
            </a:extLst>
          </p:cNvPr>
          <p:cNvSpPr/>
          <p:nvPr userDrawn="1"/>
        </p:nvSpPr>
        <p:spPr>
          <a:xfrm>
            <a:off x="4948807" y="407022"/>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lumMod val="50000"/>
                </a:schemeClr>
              </a:solidFill>
            </a:endParaRPr>
          </a:p>
          <a:p>
            <a:pPr algn="ctr"/>
            <a:endParaRPr lang="en-US" sz="1600" b="1" dirty="0">
              <a:solidFill>
                <a:schemeClr val="tx1">
                  <a:lumMod val="50000"/>
                </a:schemeClr>
              </a:solidFill>
            </a:endParaRPr>
          </a:p>
          <a:p>
            <a:pPr algn="ctr"/>
            <a:endParaRPr lang="en-US" sz="1600" b="1" dirty="0">
              <a:solidFill>
                <a:schemeClr val="tx1">
                  <a:lumMod val="50000"/>
                </a:schemeClr>
              </a:solidFill>
            </a:endParaRPr>
          </a:p>
          <a:p>
            <a:pPr algn="ctr"/>
            <a:r>
              <a:rPr lang="en-US" sz="1600" b="1" dirty="0">
                <a:solidFill>
                  <a:schemeClr val="accent1"/>
                </a:solidFill>
              </a:rPr>
              <a:t>Topic 3. </a:t>
            </a:r>
          </a:p>
          <a:p>
            <a:pPr algn="ctr"/>
            <a:r>
              <a:rPr lang="en-US" sz="1600" dirty="0">
                <a:solidFill>
                  <a:schemeClr val="tx1">
                    <a:lumMod val="50000"/>
                  </a:schemeClr>
                </a:solidFill>
              </a:rPr>
              <a:t>Leave-One-Out Cross-Validation</a:t>
            </a:r>
          </a:p>
        </p:txBody>
      </p:sp>
      <p:sp>
        <p:nvSpPr>
          <p:cNvPr id="15" name="Rectangle 14">
            <a:extLst>
              <a:ext uri="{FF2B5EF4-FFF2-40B4-BE49-F238E27FC236}">
                <a16:creationId xmlns:a16="http://schemas.microsoft.com/office/drawing/2014/main" id="{B664211F-F49E-4E67-8727-912EB3020255}"/>
              </a:ext>
            </a:extLst>
          </p:cNvPr>
          <p:cNvSpPr/>
          <p:nvPr userDrawn="1"/>
        </p:nvSpPr>
        <p:spPr>
          <a:xfrm>
            <a:off x="2558849" y="414341"/>
            <a:ext cx="2286000" cy="3657600"/>
          </a:xfrm>
          <a:prstGeom prst="rect">
            <a:avLst/>
          </a:prstGeom>
          <a:solidFill>
            <a:srgbClr val="861F41">
              <a:alpha val="2470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2. </a:t>
            </a:r>
          </a:p>
          <a:p>
            <a:pPr algn="ctr"/>
            <a:r>
              <a:rPr lang="en-US" sz="1600" dirty="0">
                <a:solidFill>
                  <a:schemeClr val="tx1">
                    <a:lumMod val="50000"/>
                  </a:schemeClr>
                </a:solidFill>
              </a:rPr>
              <a:t>Cross-Validation</a:t>
            </a:r>
          </a:p>
        </p:txBody>
      </p:sp>
      <p:sp>
        <p:nvSpPr>
          <p:cNvPr id="16" name="Rectangle 15">
            <a:extLst>
              <a:ext uri="{FF2B5EF4-FFF2-40B4-BE49-F238E27FC236}">
                <a16:creationId xmlns:a16="http://schemas.microsoft.com/office/drawing/2014/main" id="{A7CC695E-2F13-4A26-B6ED-514C7258A851}"/>
              </a:ext>
            </a:extLst>
          </p:cNvPr>
          <p:cNvSpPr/>
          <p:nvPr userDrawn="1"/>
        </p:nvSpPr>
        <p:spPr>
          <a:xfrm>
            <a:off x="141990" y="407022"/>
            <a:ext cx="2286000" cy="3657600"/>
          </a:xfrm>
          <a:prstGeom prst="rect">
            <a:avLst/>
          </a:prstGeom>
          <a:solidFill>
            <a:schemeClr val="accent1">
              <a:alpha val="2470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sz="1600" dirty="0">
              <a:solidFill>
                <a:schemeClr val="tx1"/>
              </a:solidFill>
            </a:endParaRPr>
          </a:p>
          <a:p>
            <a:pPr algn="ctr"/>
            <a:endParaRPr lang="en-US" sz="1600" dirty="0">
              <a:solidFill>
                <a:schemeClr val="tx1"/>
              </a:solidFill>
            </a:endParaRPr>
          </a:p>
          <a:p>
            <a:pPr algn="ctr"/>
            <a:r>
              <a:rPr lang="en-US" sz="1600" b="1" dirty="0">
                <a:solidFill>
                  <a:srgbClr val="851F41"/>
                </a:solidFill>
              </a:rPr>
              <a:t>Topic 1. </a:t>
            </a:r>
          </a:p>
          <a:p>
            <a:pPr algn="ctr"/>
            <a:r>
              <a:rPr lang="en-US" sz="1600" dirty="0">
                <a:solidFill>
                  <a:schemeClr val="tx1">
                    <a:lumMod val="50000"/>
                  </a:schemeClr>
                </a:solidFill>
              </a:rPr>
              <a:t>Resampling</a:t>
            </a:r>
          </a:p>
        </p:txBody>
      </p:sp>
      <p:sp>
        <p:nvSpPr>
          <p:cNvPr id="19" name="Rectangle 18">
            <a:extLst>
              <a:ext uri="{FF2B5EF4-FFF2-40B4-BE49-F238E27FC236}">
                <a16:creationId xmlns:a16="http://schemas.microsoft.com/office/drawing/2014/main" id="{775C10C9-F96F-42FD-8817-ECEC0199CEA0}"/>
              </a:ext>
            </a:extLst>
          </p:cNvPr>
          <p:cNvSpPr/>
          <p:nvPr userDrawn="1"/>
        </p:nvSpPr>
        <p:spPr>
          <a:xfrm>
            <a:off x="10363094" y="73667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5</a:t>
            </a:r>
          </a:p>
        </p:txBody>
      </p:sp>
      <p:sp>
        <p:nvSpPr>
          <p:cNvPr id="20" name="Rectangle 19">
            <a:extLst>
              <a:ext uri="{FF2B5EF4-FFF2-40B4-BE49-F238E27FC236}">
                <a16:creationId xmlns:a16="http://schemas.microsoft.com/office/drawing/2014/main" id="{2AA94654-8FB3-4CE4-8C3B-F5A5C85770EE}"/>
              </a:ext>
            </a:extLst>
          </p:cNvPr>
          <p:cNvSpPr/>
          <p:nvPr userDrawn="1"/>
        </p:nvSpPr>
        <p:spPr>
          <a:xfrm>
            <a:off x="5558254"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3</a:t>
            </a:r>
          </a:p>
        </p:txBody>
      </p:sp>
      <p:sp>
        <p:nvSpPr>
          <p:cNvPr id="21" name="Rectangle 20">
            <a:extLst>
              <a:ext uri="{FF2B5EF4-FFF2-40B4-BE49-F238E27FC236}">
                <a16:creationId xmlns:a16="http://schemas.microsoft.com/office/drawing/2014/main" id="{49565877-56AB-4BF5-A453-4C2B68D03DFD}"/>
              </a:ext>
            </a:extLst>
          </p:cNvPr>
          <p:cNvSpPr/>
          <p:nvPr userDrawn="1"/>
        </p:nvSpPr>
        <p:spPr>
          <a:xfrm>
            <a:off x="7948663" y="743993"/>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4</a:t>
            </a:r>
          </a:p>
        </p:txBody>
      </p:sp>
      <p:sp>
        <p:nvSpPr>
          <p:cNvPr id="22" name="Rectangle 21">
            <a:extLst>
              <a:ext uri="{FF2B5EF4-FFF2-40B4-BE49-F238E27FC236}">
                <a16:creationId xmlns:a16="http://schemas.microsoft.com/office/drawing/2014/main" id="{48816B76-8354-4418-9FBF-B7878825F20E}"/>
              </a:ext>
            </a:extLst>
          </p:cNvPr>
          <p:cNvSpPr/>
          <p:nvPr userDrawn="1"/>
        </p:nvSpPr>
        <p:spPr>
          <a:xfrm>
            <a:off x="3168296"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a:t>2</a:t>
            </a:r>
          </a:p>
        </p:txBody>
      </p:sp>
      <p:sp>
        <p:nvSpPr>
          <p:cNvPr id="23" name="Rectangle 22">
            <a:extLst>
              <a:ext uri="{FF2B5EF4-FFF2-40B4-BE49-F238E27FC236}">
                <a16:creationId xmlns:a16="http://schemas.microsoft.com/office/drawing/2014/main" id="{29C4C8F4-09AF-436B-AA53-EFA855A07173}"/>
              </a:ext>
            </a:extLst>
          </p:cNvPr>
          <p:cNvSpPr/>
          <p:nvPr userDrawn="1"/>
        </p:nvSpPr>
        <p:spPr>
          <a:xfrm>
            <a:off x="751437" y="743994"/>
            <a:ext cx="1067107" cy="1071207"/>
          </a:xfrm>
          <a:prstGeom prst="rect">
            <a:avLst/>
          </a:prstGeom>
          <a:solidFill>
            <a:srgbClr val="851F41"/>
          </a:solidFill>
          <a:ln>
            <a:solidFill>
              <a:srgbClr val="851F4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dirty="0"/>
              <a:t>1</a:t>
            </a:r>
          </a:p>
        </p:txBody>
      </p:sp>
    </p:spTree>
    <p:extLst>
      <p:ext uri="{BB962C8B-B14F-4D97-AF65-F5344CB8AC3E}">
        <p14:creationId xmlns:p14="http://schemas.microsoft.com/office/powerpoint/2010/main" val="14359777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C76AF-4DF3-4404-985D-82163DCC1C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2492BE-A31D-4A9B-901D-6F52A0B4BB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2C52D36-95BE-44DF-A9D9-8CC3157209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C0C3E87-5695-445C-9BAA-AB58B0E3AB8E}"/>
              </a:ext>
            </a:extLst>
          </p:cNvPr>
          <p:cNvSpPr>
            <a:spLocks noGrp="1"/>
          </p:cNvSpPr>
          <p:nvPr>
            <p:ph type="ftr" sz="quarter" idx="11"/>
          </p:nvPr>
        </p:nvSpPr>
        <p:spPr/>
        <p:txBody>
          <a:bodyPr/>
          <a:lstStyle/>
          <a:p>
            <a:r>
              <a:rPr lang="en-US" dirty="0"/>
              <a:t>Resampling Methods</a:t>
            </a:r>
          </a:p>
        </p:txBody>
      </p:sp>
      <p:sp>
        <p:nvSpPr>
          <p:cNvPr id="7" name="Slide Number Placeholder 6">
            <a:extLst>
              <a:ext uri="{FF2B5EF4-FFF2-40B4-BE49-F238E27FC236}">
                <a16:creationId xmlns:a16="http://schemas.microsoft.com/office/drawing/2014/main" id="{334D1FB6-9447-4C83-9B8A-08EC7D9C33F3}"/>
              </a:ext>
            </a:extLst>
          </p:cNvPr>
          <p:cNvSpPr>
            <a:spLocks noGrp="1"/>
          </p:cNvSpPr>
          <p:nvPr>
            <p:ph type="sldNum" sz="quarter" idx="12"/>
          </p:nvPr>
        </p:nvSpPr>
        <p:spPr/>
        <p:txBody>
          <a:bodyPr/>
          <a:lstStyle/>
          <a:p>
            <a:fld id="{8E06CFEE-053A-4A40-A88B-A288F0289482}" type="slidenum">
              <a:rPr lang="en-US" smtClean="0"/>
              <a:t>‹#›</a:t>
            </a:fld>
            <a:endParaRPr lang="en-US"/>
          </a:p>
        </p:txBody>
      </p:sp>
    </p:spTree>
    <p:extLst>
      <p:ext uri="{BB962C8B-B14F-4D97-AF65-F5344CB8AC3E}">
        <p14:creationId xmlns:p14="http://schemas.microsoft.com/office/powerpoint/2010/main" val="3108923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B68F9F-ADD2-44D3-9FD5-2DDED802BF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3C6A544-E9D6-4E43-9790-C08EC61EA6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332C1DAF-B7B3-4CCB-B4B5-F571E947E252}"/>
              </a:ext>
            </a:extLst>
          </p:cNvPr>
          <p:cNvSpPr>
            <a:spLocks noGrp="1"/>
          </p:cNvSpPr>
          <p:nvPr>
            <p:ph type="ftr" sz="quarter" idx="3"/>
          </p:nvPr>
        </p:nvSpPr>
        <p:spPr>
          <a:xfrm>
            <a:off x="838200" y="6356350"/>
            <a:ext cx="4114800" cy="365125"/>
          </a:xfrm>
          <a:prstGeom prst="rect">
            <a:avLst/>
          </a:prstGeom>
        </p:spPr>
        <p:txBody>
          <a:bodyPr vert="horz" lIns="91440" tIns="45720" rIns="91440" bIns="45720" rtlCol="0" anchor="ctr"/>
          <a:lstStyle>
            <a:lvl1pPr algn="l">
              <a:defRPr sz="1000">
                <a:solidFill>
                  <a:schemeClr val="accent1"/>
                </a:solidFill>
                <a:latin typeface="Acherus Grotesque" panose="02000505000000020004" pitchFamily="50" charset="0"/>
              </a:defRPr>
            </a:lvl1pPr>
          </a:lstStyle>
          <a:p>
            <a:r>
              <a:rPr lang="en-US" dirty="0"/>
              <a:t>Resampling Methods</a:t>
            </a:r>
          </a:p>
        </p:txBody>
      </p:sp>
      <p:sp>
        <p:nvSpPr>
          <p:cNvPr id="6" name="Slide Number Placeholder 5">
            <a:extLst>
              <a:ext uri="{FF2B5EF4-FFF2-40B4-BE49-F238E27FC236}">
                <a16:creationId xmlns:a16="http://schemas.microsoft.com/office/drawing/2014/main" id="{FED61E62-EE75-494D-AFA7-44237EDBE8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accent1"/>
                </a:solidFill>
                <a:latin typeface="Acherus Grotesque" panose="02000505000000020004" pitchFamily="50" charset="0"/>
              </a:defRPr>
            </a:lvl1pPr>
          </a:lstStyle>
          <a:p>
            <a:fld id="{8E06CFEE-053A-4A40-A88B-A288F0289482}" type="slidenum">
              <a:rPr lang="en-US" smtClean="0"/>
              <a:pPr/>
              <a:t>‹#›</a:t>
            </a:fld>
            <a:endParaRPr lang="en-US" dirty="0"/>
          </a:p>
        </p:txBody>
      </p:sp>
      <p:pic>
        <p:nvPicPr>
          <p:cNvPr id="18" name="Picture 17">
            <a:extLst>
              <a:ext uri="{FF2B5EF4-FFF2-40B4-BE49-F238E27FC236}">
                <a16:creationId xmlns:a16="http://schemas.microsoft.com/office/drawing/2014/main" id="{FC6DF3B1-56C8-4EFB-812E-E19AB8F7405E}"/>
              </a:ext>
            </a:extLst>
          </p:cNvPr>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a:off x="9613125" y="6356350"/>
            <a:ext cx="1056735" cy="365760"/>
          </a:xfrm>
          <a:prstGeom prst="rect">
            <a:avLst/>
          </a:prstGeom>
        </p:spPr>
      </p:pic>
      <p:pic>
        <p:nvPicPr>
          <p:cNvPr id="20" name="Picture 19">
            <a:extLst>
              <a:ext uri="{FF2B5EF4-FFF2-40B4-BE49-F238E27FC236}">
                <a16:creationId xmlns:a16="http://schemas.microsoft.com/office/drawing/2014/main" id="{6C1B19E0-86A2-4C9B-88BF-2EF669D66AD6}"/>
              </a:ext>
            </a:extLst>
          </p:cNvPr>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a:off x="8616693" y="6356350"/>
            <a:ext cx="870297" cy="365760"/>
          </a:xfrm>
          <a:prstGeom prst="rect">
            <a:avLst/>
          </a:prstGeom>
        </p:spPr>
      </p:pic>
      <p:sp>
        <p:nvSpPr>
          <p:cNvPr id="21" name="Google Shape;10;p70">
            <a:extLst>
              <a:ext uri="{FF2B5EF4-FFF2-40B4-BE49-F238E27FC236}">
                <a16:creationId xmlns:a16="http://schemas.microsoft.com/office/drawing/2014/main" id="{CC962B8C-34B0-4291-A023-88ED0FA38C72}"/>
              </a:ext>
            </a:extLst>
          </p:cNvPr>
          <p:cNvSpPr/>
          <p:nvPr userDrawn="1"/>
        </p:nvSpPr>
        <p:spPr>
          <a:xfrm>
            <a:off x="137160" y="246914"/>
            <a:ext cx="3840480" cy="94615"/>
          </a:xfrm>
          <a:custGeom>
            <a:avLst/>
            <a:gdLst/>
            <a:ahLst/>
            <a:cxnLst/>
            <a:rect l="l" t="t" r="r" b="b"/>
            <a:pathLst>
              <a:path w="3703320" h="94615" extrusionOk="0">
                <a:moveTo>
                  <a:pt x="0" y="94487"/>
                </a:moveTo>
                <a:lnTo>
                  <a:pt x="3703320" y="94487"/>
                </a:lnTo>
                <a:lnTo>
                  <a:pt x="3703320" y="0"/>
                </a:lnTo>
                <a:lnTo>
                  <a:pt x="0" y="0"/>
                </a:lnTo>
                <a:lnTo>
                  <a:pt x="0" y="94487"/>
                </a:lnTo>
                <a:close/>
              </a:path>
            </a:pathLst>
          </a:custGeom>
          <a:solidFill>
            <a:srgbClr val="861F41"/>
          </a:solidFill>
          <a:ln>
            <a:solidFill>
              <a:schemeClr val="accent1"/>
            </a:solid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22" name="Google Shape;11;p70">
            <a:extLst>
              <a:ext uri="{FF2B5EF4-FFF2-40B4-BE49-F238E27FC236}">
                <a16:creationId xmlns:a16="http://schemas.microsoft.com/office/drawing/2014/main" id="{FBA47100-BB05-4A21-918E-C678AEA98418}"/>
              </a:ext>
            </a:extLst>
          </p:cNvPr>
          <p:cNvSpPr/>
          <p:nvPr userDrawn="1"/>
        </p:nvSpPr>
        <p:spPr>
          <a:xfrm>
            <a:off x="8214360" y="234071"/>
            <a:ext cx="3840480" cy="94615"/>
          </a:xfrm>
          <a:custGeom>
            <a:avLst/>
            <a:gdLst/>
            <a:ahLst/>
            <a:cxnLst/>
            <a:rect l="l" t="t" r="r" b="b"/>
            <a:pathLst>
              <a:path w="3703320" h="94615" extrusionOk="0">
                <a:moveTo>
                  <a:pt x="0" y="94487"/>
                </a:moveTo>
                <a:lnTo>
                  <a:pt x="3703320" y="94487"/>
                </a:lnTo>
                <a:lnTo>
                  <a:pt x="3703320" y="0"/>
                </a:lnTo>
                <a:lnTo>
                  <a:pt x="0" y="0"/>
                </a:lnTo>
                <a:lnTo>
                  <a:pt x="0" y="94487"/>
                </a:lnTo>
                <a:close/>
              </a:path>
            </a:pathLst>
          </a:custGeom>
          <a:solidFill>
            <a:srgbClr val="75787B"/>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 name="Google Shape;12;p70">
            <a:extLst>
              <a:ext uri="{FF2B5EF4-FFF2-40B4-BE49-F238E27FC236}">
                <a16:creationId xmlns:a16="http://schemas.microsoft.com/office/drawing/2014/main" id="{6F6B99EE-0AF5-42E1-8DC1-8EAB87F71CD5}"/>
              </a:ext>
            </a:extLst>
          </p:cNvPr>
          <p:cNvSpPr/>
          <p:nvPr userDrawn="1"/>
        </p:nvSpPr>
        <p:spPr>
          <a:xfrm>
            <a:off x="4155947" y="246914"/>
            <a:ext cx="3840480" cy="94615"/>
          </a:xfrm>
          <a:custGeom>
            <a:avLst/>
            <a:gdLst/>
            <a:ahLst/>
            <a:cxnLst/>
            <a:rect l="l" t="t" r="r" b="b"/>
            <a:pathLst>
              <a:path w="3703320" h="94615" extrusionOk="0">
                <a:moveTo>
                  <a:pt x="0" y="94487"/>
                </a:moveTo>
                <a:lnTo>
                  <a:pt x="3703319" y="94487"/>
                </a:lnTo>
                <a:lnTo>
                  <a:pt x="3703319" y="0"/>
                </a:lnTo>
                <a:lnTo>
                  <a:pt x="0" y="0"/>
                </a:lnTo>
                <a:lnTo>
                  <a:pt x="0" y="94487"/>
                </a:lnTo>
                <a:close/>
              </a:path>
            </a:pathLst>
          </a:custGeom>
          <a:solidFill>
            <a:srgbClr val="E5751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84711923"/>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712" r:id="rId4"/>
    <p:sldLayoutId id="2147483713" r:id="rId5"/>
    <p:sldLayoutId id="2147483714" r:id="rId6"/>
    <p:sldLayoutId id="2147483715" r:id="rId7"/>
    <p:sldLayoutId id="2147483716"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Lst>
  <p:hf hdr="0" dt="0"/>
  <p:txStyles>
    <p:titleStyle>
      <a:lvl1pPr algn="l" defTabSz="914400" rtl="0" eaLnBrk="1" latinLnBrk="0" hangingPunct="1">
        <a:lnSpc>
          <a:spcPct val="90000"/>
        </a:lnSpc>
        <a:spcBef>
          <a:spcPct val="0"/>
        </a:spcBef>
        <a:buNone/>
        <a:defRPr sz="3200" b="1" kern="1200">
          <a:solidFill>
            <a:schemeClr val="tx1"/>
          </a:solidFill>
          <a:latin typeface="Acherus Grotesque" panose="02000505000000020004" pitchFamily="50" charset="0"/>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Wingdings" panose="05000000000000000000" pitchFamily="2" charset="2"/>
        <a:buChar char="§"/>
        <a:defRPr sz="2400" kern="1200">
          <a:solidFill>
            <a:schemeClr val="tx1"/>
          </a:solidFill>
          <a:latin typeface="Acherus Grotesque" panose="02000505000000020004" pitchFamily="50" charset="0"/>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Acherus Grotesque" panose="02000505000000020004" pitchFamily="50" charset="0"/>
          <a:ea typeface="+mn-ea"/>
          <a:cs typeface="+mn-cs"/>
        </a:defRPr>
      </a:lvl2pPr>
      <a:lvl3pPr marL="1143000" indent="-2286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Acherus Grotesque" panose="02000505000000020004" pitchFamily="50" charset="0"/>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Acherus Grotesque" panose="02000505000000020004" pitchFamily="50" charset="0"/>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Acherus Grotesque" panose="02000505000000020004" pitchFamily="50"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11.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 Id="rId14" Type="http://schemas.openxmlformats.org/officeDocument/2006/relationships/image" Target="../media/image22.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5.xml"/><Relationship Id="rId1" Type="http://schemas.openxmlformats.org/officeDocument/2006/relationships/slideLayout" Target="../slideLayouts/slideLayout11.xml"/><Relationship Id="rId5" Type="http://schemas.openxmlformats.org/officeDocument/2006/relationships/image" Target="../media/image30.png"/><Relationship Id="rId4" Type="http://schemas.openxmlformats.org/officeDocument/2006/relationships/image" Target="../media/image2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F92F-512B-46C5-B0CA-1DA250FA1E7E}"/>
              </a:ext>
            </a:extLst>
          </p:cNvPr>
          <p:cNvSpPr>
            <a:spLocks noGrp="1"/>
          </p:cNvSpPr>
          <p:nvPr>
            <p:ph type="ctrTitle"/>
          </p:nvPr>
        </p:nvSpPr>
        <p:spPr/>
        <p:txBody>
          <a:bodyPr/>
          <a:lstStyle/>
          <a:p>
            <a:r>
              <a:rPr lang="en-US" dirty="0"/>
              <a:t>Resampling Methods</a:t>
            </a:r>
          </a:p>
        </p:txBody>
      </p:sp>
      <p:sp>
        <p:nvSpPr>
          <p:cNvPr id="3" name="Subtitle 2">
            <a:extLst>
              <a:ext uri="{FF2B5EF4-FFF2-40B4-BE49-F238E27FC236}">
                <a16:creationId xmlns:a16="http://schemas.microsoft.com/office/drawing/2014/main" id="{23097B32-0864-4E84-8E20-BFBE24A6D712}"/>
              </a:ext>
            </a:extLst>
          </p:cNvPr>
          <p:cNvSpPr>
            <a:spLocks noGrp="1"/>
          </p:cNvSpPr>
          <p:nvPr>
            <p:ph type="subTitle" idx="1"/>
          </p:nvPr>
        </p:nvSpPr>
        <p:spPr/>
        <p:txBody>
          <a:bodyPr/>
          <a:lstStyle/>
          <a:p>
            <a:r>
              <a:rPr lang="en-US" dirty="0"/>
              <a:t>© 2025 Virginia Polytechnic Institute and State University. </a:t>
            </a:r>
            <a:r>
              <a:rPr lang="en-US"/>
              <a:t>All rights reserved.</a:t>
            </a:r>
          </a:p>
        </p:txBody>
      </p:sp>
    </p:spTree>
    <p:extLst>
      <p:ext uri="{BB962C8B-B14F-4D97-AF65-F5344CB8AC3E}">
        <p14:creationId xmlns:p14="http://schemas.microsoft.com/office/powerpoint/2010/main" val="3200988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1952920-8A58-426B-B450-6FC77D1BD64C}"/>
              </a:ext>
            </a:extLst>
          </p:cNvPr>
          <p:cNvSpPr>
            <a:spLocks noGrp="1"/>
          </p:cNvSpPr>
          <p:nvPr>
            <p:ph type="ftr" sz="quarter" idx="11"/>
          </p:nvPr>
        </p:nvSpPr>
        <p:spPr/>
        <p:txBody>
          <a:bodyPr/>
          <a:lstStyle/>
          <a:p>
            <a:r>
              <a:rPr lang="en-US"/>
              <a:t>Resampling Methods</a:t>
            </a:r>
            <a:endParaRPr lang="en-US" dirty="0"/>
          </a:p>
        </p:txBody>
      </p:sp>
      <p:sp>
        <p:nvSpPr>
          <p:cNvPr id="3" name="Text Placeholder 2">
            <a:extLst>
              <a:ext uri="{FF2B5EF4-FFF2-40B4-BE49-F238E27FC236}">
                <a16:creationId xmlns:a16="http://schemas.microsoft.com/office/drawing/2014/main" id="{16E7601D-F30A-4586-84AC-7DC48BF498C9}"/>
              </a:ext>
            </a:extLst>
          </p:cNvPr>
          <p:cNvSpPr>
            <a:spLocks noGrp="1"/>
          </p:cNvSpPr>
          <p:nvPr>
            <p:ph type="body" idx="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50E793D0-94F9-4A8A-9CD3-035E657783E3}"/>
              </a:ext>
            </a:extLst>
          </p:cNvPr>
          <p:cNvSpPr>
            <a:spLocks noGrp="1"/>
          </p:cNvSpPr>
          <p:nvPr>
            <p:ph type="sldNum" sz="quarter" idx="12"/>
          </p:nvPr>
        </p:nvSpPr>
        <p:spPr/>
        <p:txBody>
          <a:bodyPr/>
          <a:lstStyle/>
          <a:p>
            <a:fld id="{8E06CFEE-053A-4A40-A88B-A288F0289482}" type="slidenum">
              <a:rPr lang="en-US" smtClean="0"/>
              <a:t>10</a:t>
            </a:fld>
            <a:endParaRPr lang="en-US"/>
          </a:p>
        </p:txBody>
      </p:sp>
    </p:spTree>
    <p:extLst>
      <p:ext uri="{BB962C8B-B14F-4D97-AF65-F5344CB8AC3E}">
        <p14:creationId xmlns:p14="http://schemas.microsoft.com/office/powerpoint/2010/main" val="1500165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A4DE0-738D-41CF-9A21-360BB7C03CA3}"/>
              </a:ext>
            </a:extLst>
          </p:cNvPr>
          <p:cNvSpPr>
            <a:spLocks noGrp="1"/>
          </p:cNvSpPr>
          <p:nvPr>
            <p:ph type="title"/>
          </p:nvPr>
        </p:nvSpPr>
        <p:spPr/>
        <p:txBody>
          <a:bodyPr>
            <a:normAutofit/>
          </a:bodyPr>
          <a:lstStyle/>
          <a:p>
            <a:r>
              <a:rPr lang="en-US" dirty="0"/>
              <a:t>ML paradigm</a:t>
            </a:r>
          </a:p>
        </p:txBody>
      </p:sp>
      <p:sp>
        <p:nvSpPr>
          <p:cNvPr id="13" name="Footer Placeholder 12">
            <a:extLst>
              <a:ext uri="{FF2B5EF4-FFF2-40B4-BE49-F238E27FC236}">
                <a16:creationId xmlns:a16="http://schemas.microsoft.com/office/drawing/2014/main" id="{5F8FA896-ABB7-4E16-A09F-57EE583127C5}"/>
              </a:ext>
            </a:extLst>
          </p:cNvPr>
          <p:cNvSpPr>
            <a:spLocks noGrp="1"/>
          </p:cNvSpPr>
          <p:nvPr>
            <p:ph type="ftr" sz="quarter" idx="11"/>
          </p:nvPr>
        </p:nvSpPr>
        <p:spPr/>
        <p:txBody>
          <a:bodyPr/>
          <a:lstStyle/>
          <a:p>
            <a:r>
              <a:rPr lang="en-US" dirty="0"/>
              <a:t>Resampling Methods</a:t>
            </a:r>
          </a:p>
        </p:txBody>
      </p:sp>
      <p:sp>
        <p:nvSpPr>
          <p:cNvPr id="3" name="Slide Number Placeholder 2">
            <a:extLst>
              <a:ext uri="{FF2B5EF4-FFF2-40B4-BE49-F238E27FC236}">
                <a16:creationId xmlns:a16="http://schemas.microsoft.com/office/drawing/2014/main" id="{CC924306-DEFD-471B-8230-E91BF54A6AA2}"/>
              </a:ext>
            </a:extLst>
          </p:cNvPr>
          <p:cNvSpPr>
            <a:spLocks noGrp="1"/>
          </p:cNvSpPr>
          <p:nvPr>
            <p:ph type="sldNum" sz="quarter" idx="12"/>
          </p:nvPr>
        </p:nvSpPr>
        <p:spPr/>
        <p:txBody>
          <a:bodyPr/>
          <a:lstStyle/>
          <a:p>
            <a:fld id="{8E06CFEE-053A-4A40-A88B-A288F0289482}" type="slidenum">
              <a:rPr lang="en-US" smtClean="0"/>
              <a:t>11</a:t>
            </a:fld>
            <a:endParaRPr lang="en-US"/>
          </a:p>
        </p:txBody>
      </p:sp>
      <p:sp>
        <p:nvSpPr>
          <p:cNvPr id="14" name="Rectangle 13">
            <a:extLst>
              <a:ext uri="{FF2B5EF4-FFF2-40B4-BE49-F238E27FC236}">
                <a16:creationId xmlns:a16="http://schemas.microsoft.com/office/drawing/2014/main" id="{1A77F86C-017D-404E-B2A9-9BF97B67C1DF}"/>
              </a:ext>
            </a:extLst>
          </p:cNvPr>
          <p:cNvSpPr/>
          <p:nvPr/>
        </p:nvSpPr>
        <p:spPr>
          <a:xfrm>
            <a:off x="838200" y="2264229"/>
            <a:ext cx="5105400" cy="11647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latin typeface="Acherus Grotesque" panose="02000505000000020004" pitchFamily="50" charset="0"/>
              </a:rPr>
              <a:t>TRAIN</a:t>
            </a:r>
          </a:p>
        </p:txBody>
      </p:sp>
      <p:sp>
        <p:nvSpPr>
          <p:cNvPr id="15" name="Rectangle 14">
            <a:extLst>
              <a:ext uri="{FF2B5EF4-FFF2-40B4-BE49-F238E27FC236}">
                <a16:creationId xmlns:a16="http://schemas.microsoft.com/office/drawing/2014/main" id="{66643FAB-EB9B-4646-A53B-8AB4303B52F6}"/>
              </a:ext>
            </a:extLst>
          </p:cNvPr>
          <p:cNvSpPr/>
          <p:nvPr/>
        </p:nvSpPr>
        <p:spPr>
          <a:xfrm>
            <a:off x="5943600" y="2264228"/>
            <a:ext cx="1970315" cy="1164771"/>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latin typeface="Acherus Grotesque" panose="02000505000000020004" pitchFamily="50" charset="0"/>
              </a:rPr>
              <a:t>VALIDATE</a:t>
            </a:r>
          </a:p>
        </p:txBody>
      </p:sp>
      <p:sp>
        <p:nvSpPr>
          <p:cNvPr id="16" name="Rectangle 15">
            <a:extLst>
              <a:ext uri="{FF2B5EF4-FFF2-40B4-BE49-F238E27FC236}">
                <a16:creationId xmlns:a16="http://schemas.microsoft.com/office/drawing/2014/main" id="{6C234384-8444-4080-853A-8AEDAA694AE0}"/>
              </a:ext>
            </a:extLst>
          </p:cNvPr>
          <p:cNvSpPr/>
          <p:nvPr/>
        </p:nvSpPr>
        <p:spPr>
          <a:xfrm>
            <a:off x="8828314" y="2264227"/>
            <a:ext cx="2525486" cy="116477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latin typeface="Acherus Grotesque" panose="02000505000000020004" pitchFamily="50" charset="0"/>
              </a:rPr>
              <a:t>TEST</a:t>
            </a:r>
          </a:p>
        </p:txBody>
      </p:sp>
      <p:sp>
        <p:nvSpPr>
          <p:cNvPr id="17" name="TextBox 16">
            <a:extLst>
              <a:ext uri="{FF2B5EF4-FFF2-40B4-BE49-F238E27FC236}">
                <a16:creationId xmlns:a16="http://schemas.microsoft.com/office/drawing/2014/main" id="{9BC1EF06-80F8-4620-A073-6405B83A2443}"/>
              </a:ext>
            </a:extLst>
          </p:cNvPr>
          <p:cNvSpPr txBox="1"/>
          <p:nvPr/>
        </p:nvSpPr>
        <p:spPr>
          <a:xfrm>
            <a:off x="1749878" y="4348440"/>
            <a:ext cx="3200400" cy="646331"/>
          </a:xfrm>
          <a:prstGeom prst="rect">
            <a:avLst/>
          </a:prstGeom>
          <a:noFill/>
        </p:spPr>
        <p:txBody>
          <a:bodyPr wrap="square" rtlCol="0">
            <a:spAutoFit/>
          </a:bodyPr>
          <a:lstStyle/>
          <a:p>
            <a:r>
              <a:rPr lang="en-US" sz="1800" dirty="0">
                <a:latin typeface="Acherus Grotesque" panose="02000505000000020004" pitchFamily="50" charset="0"/>
              </a:rPr>
              <a:t>Use the </a:t>
            </a:r>
            <a:r>
              <a:rPr lang="en-US" sz="1800" b="1" dirty="0">
                <a:solidFill>
                  <a:schemeClr val="accent1"/>
                </a:solidFill>
                <a:latin typeface="Acherus Grotesque" panose="02000505000000020004" pitchFamily="50" charset="0"/>
              </a:rPr>
              <a:t>training</a:t>
            </a:r>
            <a:r>
              <a:rPr lang="en-US" sz="1800" dirty="0">
                <a:latin typeface="Acherus Grotesque" panose="02000505000000020004" pitchFamily="50" charset="0"/>
              </a:rPr>
              <a:t> subset to fit the initial model</a:t>
            </a:r>
          </a:p>
        </p:txBody>
      </p:sp>
      <p:sp>
        <p:nvSpPr>
          <p:cNvPr id="18" name="TextBox 17">
            <a:extLst>
              <a:ext uri="{FF2B5EF4-FFF2-40B4-BE49-F238E27FC236}">
                <a16:creationId xmlns:a16="http://schemas.microsoft.com/office/drawing/2014/main" id="{65BDFD46-1CD0-4518-A9F7-366978BAF549}"/>
              </a:ext>
            </a:extLst>
          </p:cNvPr>
          <p:cNvSpPr txBox="1"/>
          <p:nvPr/>
        </p:nvSpPr>
        <p:spPr>
          <a:xfrm>
            <a:off x="5824291" y="4348688"/>
            <a:ext cx="2286000" cy="923330"/>
          </a:xfrm>
          <a:prstGeom prst="rect">
            <a:avLst/>
          </a:prstGeom>
          <a:noFill/>
        </p:spPr>
        <p:txBody>
          <a:bodyPr wrap="square" rtlCol="0">
            <a:spAutoFit/>
          </a:bodyPr>
          <a:lstStyle/>
          <a:p>
            <a:r>
              <a:rPr lang="en-US" sz="1800" dirty="0">
                <a:latin typeface="Acherus Grotesque" panose="02000505000000020004" pitchFamily="50" charset="0"/>
              </a:rPr>
              <a:t>Use the </a:t>
            </a:r>
            <a:r>
              <a:rPr lang="en-US" sz="1800" b="1" dirty="0">
                <a:solidFill>
                  <a:schemeClr val="accent2"/>
                </a:solidFill>
                <a:latin typeface="Acherus Grotesque" panose="02000505000000020004" pitchFamily="50" charset="0"/>
              </a:rPr>
              <a:t>validation</a:t>
            </a:r>
            <a:r>
              <a:rPr lang="en-US" sz="1800" dirty="0">
                <a:latin typeface="Acherus Grotesque" panose="02000505000000020004" pitchFamily="50" charset="0"/>
              </a:rPr>
              <a:t> subset to evaluate &amp; tune the model</a:t>
            </a:r>
          </a:p>
        </p:txBody>
      </p:sp>
      <p:sp>
        <p:nvSpPr>
          <p:cNvPr id="19" name="Right Brace 18">
            <a:extLst>
              <a:ext uri="{FF2B5EF4-FFF2-40B4-BE49-F238E27FC236}">
                <a16:creationId xmlns:a16="http://schemas.microsoft.com/office/drawing/2014/main" id="{B635088F-06E3-4E0B-86D2-22068C3E7126}"/>
              </a:ext>
            </a:extLst>
          </p:cNvPr>
          <p:cNvSpPr/>
          <p:nvPr/>
        </p:nvSpPr>
        <p:spPr>
          <a:xfrm rot="5400000">
            <a:off x="6615693" y="2898421"/>
            <a:ext cx="680555" cy="1915887"/>
          </a:xfrm>
          <a:prstGeom prst="rightBrace">
            <a:avLst>
              <a:gd name="adj1" fmla="val 57783"/>
              <a:gd name="adj2" fmla="val 50000"/>
            </a:avLst>
          </a:prstGeom>
          <a:ln w="381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00">
              <a:latin typeface="Acherus Grotesque" panose="02000505000000020004" pitchFamily="50" charset="0"/>
            </a:endParaRPr>
          </a:p>
        </p:txBody>
      </p:sp>
      <p:sp>
        <p:nvSpPr>
          <p:cNvPr id="20" name="Right Brace 19">
            <a:extLst>
              <a:ext uri="{FF2B5EF4-FFF2-40B4-BE49-F238E27FC236}">
                <a16:creationId xmlns:a16="http://schemas.microsoft.com/office/drawing/2014/main" id="{3ECB8063-DE15-45BC-8A3C-AC02D63F87D4}"/>
              </a:ext>
            </a:extLst>
          </p:cNvPr>
          <p:cNvSpPr/>
          <p:nvPr/>
        </p:nvSpPr>
        <p:spPr>
          <a:xfrm rot="5400000">
            <a:off x="9750777" y="2593623"/>
            <a:ext cx="680555" cy="2525484"/>
          </a:xfrm>
          <a:prstGeom prst="rightBrace">
            <a:avLst>
              <a:gd name="adj1" fmla="val 57783"/>
              <a:gd name="adj2" fmla="val 50000"/>
            </a:avLst>
          </a:prstGeom>
          <a:ln w="381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00">
              <a:latin typeface="Acherus Grotesque" panose="02000505000000020004" pitchFamily="50" charset="0"/>
            </a:endParaRPr>
          </a:p>
        </p:txBody>
      </p:sp>
      <p:sp>
        <p:nvSpPr>
          <p:cNvPr id="21" name="TextBox 20">
            <a:extLst>
              <a:ext uri="{FF2B5EF4-FFF2-40B4-BE49-F238E27FC236}">
                <a16:creationId xmlns:a16="http://schemas.microsoft.com/office/drawing/2014/main" id="{8D7AC999-1C6F-4CAA-B45D-9A248DA5ECC2}"/>
              </a:ext>
            </a:extLst>
          </p:cNvPr>
          <p:cNvSpPr txBox="1"/>
          <p:nvPr/>
        </p:nvSpPr>
        <p:spPr>
          <a:xfrm>
            <a:off x="8502176" y="4356884"/>
            <a:ext cx="3225004" cy="923330"/>
          </a:xfrm>
          <a:prstGeom prst="rect">
            <a:avLst/>
          </a:prstGeom>
          <a:noFill/>
        </p:spPr>
        <p:txBody>
          <a:bodyPr wrap="square" rtlCol="0">
            <a:spAutoFit/>
          </a:bodyPr>
          <a:lstStyle/>
          <a:p>
            <a:r>
              <a:rPr lang="en-US" sz="1800" dirty="0">
                <a:latin typeface="Acherus Grotesque" panose="02000505000000020004" pitchFamily="50" charset="0"/>
              </a:rPr>
              <a:t>Use the </a:t>
            </a:r>
            <a:r>
              <a:rPr lang="en-US" sz="1800" b="1" dirty="0">
                <a:solidFill>
                  <a:schemeClr val="accent4"/>
                </a:solidFill>
                <a:latin typeface="Acherus Grotesque" panose="02000505000000020004" pitchFamily="50" charset="0"/>
              </a:rPr>
              <a:t>testing</a:t>
            </a:r>
            <a:r>
              <a:rPr lang="en-US" sz="1800" dirty="0">
                <a:latin typeface="Acherus Grotesque" panose="02000505000000020004" pitchFamily="50" charset="0"/>
              </a:rPr>
              <a:t> subset to get an unbiased evaluation of the final model</a:t>
            </a:r>
          </a:p>
        </p:txBody>
      </p:sp>
      <p:sp>
        <p:nvSpPr>
          <p:cNvPr id="22" name="Right Brace 21">
            <a:extLst>
              <a:ext uri="{FF2B5EF4-FFF2-40B4-BE49-F238E27FC236}">
                <a16:creationId xmlns:a16="http://schemas.microsoft.com/office/drawing/2014/main" id="{EBBA6695-13CA-480F-A959-8A8D7FE876A1}"/>
              </a:ext>
            </a:extLst>
          </p:cNvPr>
          <p:cNvSpPr/>
          <p:nvPr/>
        </p:nvSpPr>
        <p:spPr>
          <a:xfrm rot="5400000">
            <a:off x="3009800" y="1363318"/>
            <a:ext cx="680555" cy="4986092"/>
          </a:xfrm>
          <a:prstGeom prst="rightBrace">
            <a:avLst>
              <a:gd name="adj1" fmla="val 57783"/>
              <a:gd name="adj2" fmla="val 50000"/>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00">
              <a:latin typeface="Acherus Grotesque" panose="02000505000000020004" pitchFamily="50" charset="0"/>
            </a:endParaRPr>
          </a:p>
        </p:txBody>
      </p:sp>
    </p:spTree>
    <p:extLst>
      <p:ext uri="{BB962C8B-B14F-4D97-AF65-F5344CB8AC3E}">
        <p14:creationId xmlns:p14="http://schemas.microsoft.com/office/powerpoint/2010/main" val="18335192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60303-BCBE-447B-88CD-A21BD930FD41}"/>
              </a:ext>
            </a:extLst>
          </p:cNvPr>
          <p:cNvSpPr>
            <a:spLocks noGrp="1"/>
          </p:cNvSpPr>
          <p:nvPr>
            <p:ph type="title"/>
          </p:nvPr>
        </p:nvSpPr>
        <p:spPr/>
        <p:txBody>
          <a:bodyPr/>
          <a:lstStyle/>
          <a:p>
            <a:r>
              <a:rPr lang="en-US" dirty="0"/>
              <a:t>A common way to evaluate model performance is through test error</a:t>
            </a:r>
          </a:p>
        </p:txBody>
      </p:sp>
      <p:sp>
        <p:nvSpPr>
          <p:cNvPr id="3" name="Content Placeholder 2">
            <a:extLst>
              <a:ext uri="{FF2B5EF4-FFF2-40B4-BE49-F238E27FC236}">
                <a16:creationId xmlns:a16="http://schemas.microsoft.com/office/drawing/2014/main" id="{430A4929-FB47-4486-B655-A97119FD6EBD}"/>
              </a:ext>
            </a:extLst>
          </p:cNvPr>
          <p:cNvSpPr>
            <a:spLocks noGrp="1"/>
          </p:cNvSpPr>
          <p:nvPr>
            <p:ph idx="1"/>
          </p:nvPr>
        </p:nvSpPr>
        <p:spPr/>
        <p:txBody>
          <a:bodyPr/>
          <a:lstStyle/>
          <a:p>
            <a:r>
              <a:rPr lang="en-US" b="1" dirty="0">
                <a:solidFill>
                  <a:schemeClr val="accent1"/>
                </a:solidFill>
              </a:rPr>
              <a:t>Test Error</a:t>
            </a:r>
            <a:r>
              <a:rPr lang="en-US" dirty="0"/>
              <a:t>: average error that results from using a machine learning method to predict the response on data that was not used in training the method</a:t>
            </a:r>
          </a:p>
          <a:p>
            <a:r>
              <a:rPr lang="en-US" dirty="0"/>
              <a:t>Models are built to do well on the data they’ve been fed. We want to ensure they also do well on data they haven’t encountered.</a:t>
            </a:r>
          </a:p>
          <a:p>
            <a:endParaRPr lang="en-US" dirty="0"/>
          </a:p>
        </p:txBody>
      </p:sp>
      <p:sp>
        <p:nvSpPr>
          <p:cNvPr id="4" name="Footer Placeholder 3">
            <a:extLst>
              <a:ext uri="{FF2B5EF4-FFF2-40B4-BE49-F238E27FC236}">
                <a16:creationId xmlns:a16="http://schemas.microsoft.com/office/drawing/2014/main" id="{A56AA749-62AE-4E6D-8E72-D49C259E05DF}"/>
              </a:ext>
            </a:extLst>
          </p:cNvPr>
          <p:cNvSpPr>
            <a:spLocks noGrp="1"/>
          </p:cNvSpPr>
          <p:nvPr>
            <p:ph type="ftr" sz="quarter" idx="11"/>
          </p:nvPr>
        </p:nvSpPr>
        <p:spPr/>
        <p:txBody>
          <a:bodyPr/>
          <a:lstStyle/>
          <a:p>
            <a:r>
              <a:rPr lang="en-US" dirty="0"/>
              <a:t>Resampling Methods</a:t>
            </a:r>
          </a:p>
        </p:txBody>
      </p:sp>
      <p:sp>
        <p:nvSpPr>
          <p:cNvPr id="5" name="Slide Number Placeholder 4">
            <a:extLst>
              <a:ext uri="{FF2B5EF4-FFF2-40B4-BE49-F238E27FC236}">
                <a16:creationId xmlns:a16="http://schemas.microsoft.com/office/drawing/2014/main" id="{8C6072E9-19FF-412C-B186-2BE94FD555E3}"/>
              </a:ext>
            </a:extLst>
          </p:cNvPr>
          <p:cNvSpPr>
            <a:spLocks noGrp="1"/>
          </p:cNvSpPr>
          <p:nvPr>
            <p:ph type="sldNum" sz="quarter" idx="12"/>
          </p:nvPr>
        </p:nvSpPr>
        <p:spPr/>
        <p:txBody>
          <a:bodyPr/>
          <a:lstStyle/>
          <a:p>
            <a:fld id="{8E06CFEE-053A-4A40-A88B-A288F0289482}" type="slidenum">
              <a:rPr lang="en-US" smtClean="0"/>
              <a:t>12</a:t>
            </a:fld>
            <a:endParaRPr lang="en-US"/>
          </a:p>
        </p:txBody>
      </p:sp>
      <p:grpSp>
        <p:nvGrpSpPr>
          <p:cNvPr id="61" name="Group 60">
            <a:extLst>
              <a:ext uri="{FF2B5EF4-FFF2-40B4-BE49-F238E27FC236}">
                <a16:creationId xmlns:a16="http://schemas.microsoft.com/office/drawing/2014/main" id="{4BBEA547-A59F-4D34-BABF-B41A657E5A41}"/>
              </a:ext>
            </a:extLst>
          </p:cNvPr>
          <p:cNvGrpSpPr/>
          <p:nvPr/>
        </p:nvGrpSpPr>
        <p:grpSpPr>
          <a:xfrm>
            <a:off x="1437226" y="3863195"/>
            <a:ext cx="10145174" cy="2090363"/>
            <a:chOff x="1437226" y="3863195"/>
            <a:chExt cx="10145174" cy="2090363"/>
          </a:xfrm>
        </p:grpSpPr>
        <p:grpSp>
          <p:nvGrpSpPr>
            <p:cNvPr id="17" name="Group 16">
              <a:extLst>
                <a:ext uri="{FF2B5EF4-FFF2-40B4-BE49-F238E27FC236}">
                  <a16:creationId xmlns:a16="http://schemas.microsoft.com/office/drawing/2014/main" id="{97030853-CAD8-45CD-8DC9-833E7BACA820}"/>
                </a:ext>
              </a:extLst>
            </p:cNvPr>
            <p:cNvGrpSpPr/>
            <p:nvPr/>
          </p:nvGrpSpPr>
          <p:grpSpPr>
            <a:xfrm>
              <a:off x="1437226" y="3863195"/>
              <a:ext cx="7346967" cy="2090363"/>
              <a:chOff x="2438401" y="4659765"/>
              <a:chExt cx="6566602" cy="2090363"/>
            </a:xfrm>
          </p:grpSpPr>
          <p:sp>
            <p:nvSpPr>
              <p:cNvPr id="18" name="Right Arrow 14">
                <a:extLst>
                  <a:ext uri="{FF2B5EF4-FFF2-40B4-BE49-F238E27FC236}">
                    <a16:creationId xmlns:a16="http://schemas.microsoft.com/office/drawing/2014/main" id="{BFFD891A-493A-4360-AD4A-3D7AA2DF0679}"/>
                  </a:ext>
                </a:extLst>
              </p:cNvPr>
              <p:cNvSpPr/>
              <p:nvPr/>
            </p:nvSpPr>
            <p:spPr>
              <a:xfrm>
                <a:off x="6777631" y="5130595"/>
                <a:ext cx="609600" cy="143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grpSp>
            <p:nvGrpSpPr>
              <p:cNvPr id="19" name="Group 18">
                <a:extLst>
                  <a:ext uri="{FF2B5EF4-FFF2-40B4-BE49-F238E27FC236}">
                    <a16:creationId xmlns:a16="http://schemas.microsoft.com/office/drawing/2014/main" id="{98C6E72F-E85F-492A-8DD1-F15286B51D98}"/>
                  </a:ext>
                </a:extLst>
              </p:cNvPr>
              <p:cNvGrpSpPr/>
              <p:nvPr/>
            </p:nvGrpSpPr>
            <p:grpSpPr>
              <a:xfrm>
                <a:off x="2438401" y="4659765"/>
                <a:ext cx="6566602" cy="2090363"/>
                <a:chOff x="2459065" y="4634195"/>
                <a:chExt cx="6566602" cy="2090363"/>
              </a:xfrm>
            </p:grpSpPr>
            <p:sp>
              <p:nvSpPr>
                <p:cNvPr id="20" name="직사각형 18">
                  <a:extLst>
                    <a:ext uri="{FF2B5EF4-FFF2-40B4-BE49-F238E27FC236}">
                      <a16:creationId xmlns:a16="http://schemas.microsoft.com/office/drawing/2014/main" id="{06A12167-B624-4973-BA4B-E3FFC77D46E8}"/>
                    </a:ext>
                  </a:extLst>
                </p:cNvPr>
                <p:cNvSpPr/>
                <p:nvPr/>
              </p:nvSpPr>
              <p:spPr>
                <a:xfrm>
                  <a:off x="2459065" y="4634195"/>
                  <a:ext cx="1358684" cy="2090363"/>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1"/>
                      </a:solidFill>
                      <a:latin typeface="Acherus Grotesque" panose="02000505000000020004" pitchFamily="50" charset="0"/>
                    </a:rPr>
                    <a:t>Whole Sample</a:t>
                  </a:r>
                  <a:endParaRPr lang="en-US" dirty="0">
                    <a:solidFill>
                      <a:schemeClr val="accent1"/>
                    </a:solidFill>
                    <a:latin typeface="Acherus Grotesque" panose="02000505000000020004" pitchFamily="50" charset="0"/>
                  </a:endParaRPr>
                </a:p>
              </p:txBody>
            </p:sp>
            <p:sp>
              <p:nvSpPr>
                <p:cNvPr id="21" name="직사각형 10">
                  <a:extLst>
                    <a:ext uri="{FF2B5EF4-FFF2-40B4-BE49-F238E27FC236}">
                      <a16:creationId xmlns:a16="http://schemas.microsoft.com/office/drawing/2014/main" id="{036668A8-BCE5-4C83-986F-67F9F8728319}"/>
                    </a:ext>
                  </a:extLst>
                </p:cNvPr>
                <p:cNvSpPr/>
                <p:nvPr/>
              </p:nvSpPr>
              <p:spPr>
                <a:xfrm>
                  <a:off x="5052440" y="4634195"/>
                  <a:ext cx="1756182" cy="9868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cherus Grotesque" panose="02000505000000020004" pitchFamily="50" charset="0"/>
                    </a:rPr>
                    <a:t>Training set</a:t>
                  </a:r>
                </a:p>
              </p:txBody>
            </p:sp>
            <p:sp>
              <p:nvSpPr>
                <p:cNvPr id="22" name="직사각형 11">
                  <a:extLst>
                    <a:ext uri="{FF2B5EF4-FFF2-40B4-BE49-F238E27FC236}">
                      <a16:creationId xmlns:a16="http://schemas.microsoft.com/office/drawing/2014/main" id="{2543E6EB-6F35-42BF-BD7A-CEC348D1A594}"/>
                    </a:ext>
                  </a:extLst>
                </p:cNvPr>
                <p:cNvSpPr/>
                <p:nvPr/>
              </p:nvSpPr>
              <p:spPr>
                <a:xfrm>
                  <a:off x="5042114" y="5684899"/>
                  <a:ext cx="1756181" cy="48791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cherus Grotesque" panose="02000505000000020004" pitchFamily="50" charset="0"/>
                    </a:rPr>
                    <a:t>Validation set</a:t>
                  </a:r>
                </a:p>
              </p:txBody>
            </p:sp>
            <p:cxnSp>
              <p:nvCxnSpPr>
                <p:cNvPr id="23" name="직선 화살표 연결선 8">
                  <a:extLst>
                    <a:ext uri="{FF2B5EF4-FFF2-40B4-BE49-F238E27FC236}">
                      <a16:creationId xmlns:a16="http://schemas.microsoft.com/office/drawing/2014/main" id="{31D4CE0E-0F8C-4CF4-87BB-5D5089B6C5D5}"/>
                    </a:ext>
                  </a:extLst>
                </p:cNvPr>
                <p:cNvCxnSpPr>
                  <a:cxnSpLocks/>
                  <a:stCxn id="20" idx="3"/>
                  <a:endCxn id="21" idx="1"/>
                </p:cNvCxnSpPr>
                <p:nvPr/>
              </p:nvCxnSpPr>
              <p:spPr>
                <a:xfrm flipV="1">
                  <a:off x="3817749" y="5127631"/>
                  <a:ext cx="1234691" cy="55174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4" name="직선 화살표 연결선 8">
                  <a:extLst>
                    <a:ext uri="{FF2B5EF4-FFF2-40B4-BE49-F238E27FC236}">
                      <a16:creationId xmlns:a16="http://schemas.microsoft.com/office/drawing/2014/main" id="{DBCE4AD6-079F-4CB4-AAF2-577A7C2EEC26}"/>
                    </a:ext>
                  </a:extLst>
                </p:cNvPr>
                <p:cNvCxnSpPr>
                  <a:cxnSpLocks/>
                  <a:stCxn id="20" idx="3"/>
                  <a:endCxn id="22" idx="1"/>
                </p:cNvCxnSpPr>
                <p:nvPr/>
              </p:nvCxnSpPr>
              <p:spPr>
                <a:xfrm>
                  <a:off x="3817749" y="5679377"/>
                  <a:ext cx="1224365" cy="24947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D4A8C376-9C37-47B7-85B4-773C2F43BA06}"/>
                    </a:ext>
                  </a:extLst>
                </p:cNvPr>
                <p:cNvSpPr txBox="1"/>
                <p:nvPr/>
              </p:nvSpPr>
              <p:spPr>
                <a:xfrm rot="20261230">
                  <a:off x="3871782" y="4760097"/>
                  <a:ext cx="1103116" cy="830997"/>
                </a:xfrm>
                <a:prstGeom prst="rect">
                  <a:avLst/>
                </a:prstGeom>
                <a:noFill/>
                <a:ln>
                  <a:noFill/>
                  <a:prstDash val="sysDash"/>
                </a:ln>
              </p:spPr>
              <p:txBody>
                <a:bodyPr wrap="square" rtlCol="0">
                  <a:spAutoFit/>
                </a:bodyPr>
                <a:lstStyle/>
                <a:p>
                  <a:pPr algn="ctr"/>
                  <a:r>
                    <a:rPr lang="en-US" sz="1600" dirty="0">
                      <a:latin typeface="Acherus Grotesque" panose="02000505000000020004" pitchFamily="50" charset="0"/>
                    </a:rPr>
                    <a:t>Randomly </a:t>
                  </a:r>
                </a:p>
                <a:p>
                  <a:pPr algn="ctr"/>
                  <a:r>
                    <a:rPr lang="en-US" sz="1600" dirty="0">
                      <a:latin typeface="Acherus Grotesque" panose="02000505000000020004" pitchFamily="50" charset="0"/>
                    </a:rPr>
                    <a:t>divide</a:t>
                  </a:r>
                </a:p>
              </p:txBody>
            </p:sp>
            <p:sp>
              <p:nvSpPr>
                <p:cNvPr id="26" name="Oval 25">
                  <a:extLst>
                    <a:ext uri="{FF2B5EF4-FFF2-40B4-BE49-F238E27FC236}">
                      <a16:creationId xmlns:a16="http://schemas.microsoft.com/office/drawing/2014/main" id="{F09A9146-6345-4C9D-A1B8-6FA5F53DFD3D}"/>
                    </a:ext>
                  </a:extLst>
                </p:cNvPr>
                <p:cNvSpPr/>
                <p:nvPr/>
              </p:nvSpPr>
              <p:spPr>
                <a:xfrm>
                  <a:off x="7469960" y="4865915"/>
                  <a:ext cx="1555707" cy="6274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cherus Grotesque" panose="02000505000000020004" pitchFamily="50" charset="0"/>
                    </a:rPr>
                    <a:t>Model</a:t>
                  </a:r>
                </a:p>
              </p:txBody>
            </p:sp>
            <p:sp>
              <p:nvSpPr>
                <p:cNvPr id="27" name="Bent Arrow 17">
                  <a:extLst>
                    <a:ext uri="{FF2B5EF4-FFF2-40B4-BE49-F238E27FC236}">
                      <a16:creationId xmlns:a16="http://schemas.microsoft.com/office/drawing/2014/main" id="{8A306E43-693D-483B-B1E9-AF5E6E979D83}"/>
                    </a:ext>
                  </a:extLst>
                </p:cNvPr>
                <p:cNvSpPr/>
                <p:nvPr/>
              </p:nvSpPr>
              <p:spPr>
                <a:xfrm rot="10800000">
                  <a:off x="6871402" y="5534749"/>
                  <a:ext cx="1375327" cy="567590"/>
                </a:xfrm>
                <a:prstGeom prst="bentArrow">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Acherus Grotesque" panose="02000505000000020004" pitchFamily="50" charset="0"/>
                  </a:endParaRPr>
                </a:p>
              </p:txBody>
            </p:sp>
          </p:grpSp>
        </p:grpSp>
        <p:sp>
          <p:nvSpPr>
            <p:cNvPr id="28" name="TextBox 27">
              <a:extLst>
                <a:ext uri="{FF2B5EF4-FFF2-40B4-BE49-F238E27FC236}">
                  <a16:creationId xmlns:a16="http://schemas.microsoft.com/office/drawing/2014/main" id="{BC0FCB9E-26B0-4F92-8FA4-DC7344DCC4B6}"/>
                </a:ext>
              </a:extLst>
            </p:cNvPr>
            <p:cNvSpPr txBox="1"/>
            <p:nvPr/>
          </p:nvSpPr>
          <p:spPr>
            <a:xfrm>
              <a:off x="6684445" y="4034402"/>
              <a:ext cx="506713" cy="307777"/>
            </a:xfrm>
            <a:prstGeom prst="rect">
              <a:avLst/>
            </a:prstGeom>
            <a:noFill/>
          </p:spPr>
          <p:txBody>
            <a:bodyPr wrap="square" rtlCol="0">
              <a:spAutoFit/>
            </a:bodyPr>
            <a:lstStyle/>
            <a:p>
              <a:r>
                <a:rPr lang="en-US" dirty="0">
                  <a:latin typeface="Acherus Grotesque" panose="02000505000000020004" pitchFamily="50" charset="0"/>
                </a:rPr>
                <a:t>Fit</a:t>
              </a:r>
            </a:p>
          </p:txBody>
        </p:sp>
        <p:sp>
          <p:nvSpPr>
            <p:cNvPr id="29" name="TextBox 28">
              <a:extLst>
                <a:ext uri="{FF2B5EF4-FFF2-40B4-BE49-F238E27FC236}">
                  <a16:creationId xmlns:a16="http://schemas.microsoft.com/office/drawing/2014/main" id="{468A0925-9DB7-43AF-8950-45D265D87743}"/>
                </a:ext>
              </a:extLst>
            </p:cNvPr>
            <p:cNvSpPr txBox="1"/>
            <p:nvPr/>
          </p:nvSpPr>
          <p:spPr>
            <a:xfrm>
              <a:off x="6865795" y="4813009"/>
              <a:ext cx="1193172" cy="307777"/>
            </a:xfrm>
            <a:prstGeom prst="rect">
              <a:avLst/>
            </a:prstGeom>
            <a:noFill/>
          </p:spPr>
          <p:txBody>
            <a:bodyPr wrap="square" rtlCol="0">
              <a:spAutoFit/>
            </a:bodyPr>
            <a:lstStyle/>
            <a:p>
              <a:r>
                <a:rPr lang="en-US" dirty="0">
                  <a:latin typeface="Acherus Grotesque" panose="02000505000000020004" pitchFamily="50" charset="0"/>
                </a:rPr>
                <a:t>Tune</a:t>
              </a:r>
            </a:p>
          </p:txBody>
        </p:sp>
        <p:sp>
          <p:nvSpPr>
            <p:cNvPr id="30" name="직사각형 11">
              <a:extLst>
                <a:ext uri="{FF2B5EF4-FFF2-40B4-BE49-F238E27FC236}">
                  <a16:creationId xmlns:a16="http://schemas.microsoft.com/office/drawing/2014/main" id="{D6E7109F-8F4D-4CEE-A1A1-301E1FB88BB1}"/>
                </a:ext>
              </a:extLst>
            </p:cNvPr>
            <p:cNvSpPr/>
            <p:nvPr/>
          </p:nvSpPr>
          <p:spPr>
            <a:xfrm>
              <a:off x="4324041" y="5465644"/>
              <a:ext cx="1964883" cy="487914"/>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cherus Grotesque" panose="02000505000000020004" pitchFamily="50" charset="0"/>
                </a:rPr>
                <a:t>Test set</a:t>
              </a:r>
            </a:p>
          </p:txBody>
        </p:sp>
        <p:sp>
          <p:nvSpPr>
            <p:cNvPr id="31" name="Bent Arrow 17">
              <a:extLst>
                <a:ext uri="{FF2B5EF4-FFF2-40B4-BE49-F238E27FC236}">
                  <a16:creationId xmlns:a16="http://schemas.microsoft.com/office/drawing/2014/main" id="{5B3F021B-0DCA-468B-A43A-975F96D4BC0F}"/>
                </a:ext>
              </a:extLst>
            </p:cNvPr>
            <p:cNvSpPr/>
            <p:nvPr/>
          </p:nvSpPr>
          <p:spPr>
            <a:xfrm rot="5400000" flipH="1">
              <a:off x="6921000" y="4210644"/>
              <a:ext cx="1043016" cy="2137181"/>
            </a:xfrm>
            <a:prstGeom prst="bentArrow">
              <a:avLst>
                <a:gd name="adj1" fmla="val 12721"/>
                <a:gd name="adj2" fmla="val 17110"/>
                <a:gd name="adj3" fmla="val 17030"/>
                <a:gd name="adj4" fmla="val 43750"/>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Acherus Grotesque" panose="02000505000000020004" pitchFamily="50" charset="0"/>
              </a:endParaRPr>
            </a:p>
          </p:txBody>
        </p:sp>
        <p:sp>
          <p:nvSpPr>
            <p:cNvPr id="32" name="TextBox 31">
              <a:extLst>
                <a:ext uri="{FF2B5EF4-FFF2-40B4-BE49-F238E27FC236}">
                  <a16:creationId xmlns:a16="http://schemas.microsoft.com/office/drawing/2014/main" id="{21DA9366-2334-44ED-A07F-E12729887C5B}"/>
                </a:ext>
              </a:extLst>
            </p:cNvPr>
            <p:cNvSpPr txBox="1"/>
            <p:nvPr/>
          </p:nvSpPr>
          <p:spPr>
            <a:xfrm>
              <a:off x="6835231" y="5387253"/>
              <a:ext cx="1193172" cy="307777"/>
            </a:xfrm>
            <a:prstGeom prst="rect">
              <a:avLst/>
            </a:prstGeom>
            <a:noFill/>
          </p:spPr>
          <p:txBody>
            <a:bodyPr wrap="square" rtlCol="0">
              <a:spAutoFit/>
            </a:bodyPr>
            <a:lstStyle/>
            <a:p>
              <a:r>
                <a:rPr lang="en-US" dirty="0">
                  <a:latin typeface="Acherus Grotesque" panose="02000505000000020004" pitchFamily="50" charset="0"/>
                </a:rPr>
                <a:t>Test</a:t>
              </a:r>
            </a:p>
          </p:txBody>
        </p:sp>
        <p:sp>
          <p:nvSpPr>
            <p:cNvPr id="33" name="화살표: 오른쪽 17">
              <a:extLst>
                <a:ext uri="{FF2B5EF4-FFF2-40B4-BE49-F238E27FC236}">
                  <a16:creationId xmlns:a16="http://schemas.microsoft.com/office/drawing/2014/main" id="{292710F2-77AC-4A05-8004-EA8F8668C3A7}"/>
                </a:ext>
              </a:extLst>
            </p:cNvPr>
            <p:cNvSpPr/>
            <p:nvPr/>
          </p:nvSpPr>
          <p:spPr>
            <a:xfrm>
              <a:off x="8846258" y="4319573"/>
              <a:ext cx="596169" cy="1160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34" name="직사각형 15">
              <a:extLst>
                <a:ext uri="{FF2B5EF4-FFF2-40B4-BE49-F238E27FC236}">
                  <a16:creationId xmlns:a16="http://schemas.microsoft.com/office/drawing/2014/main" id="{D63ED7BE-B706-49E9-AFBA-75487E0783CB}"/>
                </a:ext>
              </a:extLst>
            </p:cNvPr>
            <p:cNvSpPr/>
            <p:nvPr/>
          </p:nvSpPr>
          <p:spPr>
            <a:xfrm>
              <a:off x="9514802" y="4073092"/>
              <a:ext cx="2067598" cy="52186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1"/>
                  </a:solidFill>
                  <a:latin typeface="Acherus Grotesque" panose="02000505000000020004" pitchFamily="50" charset="0"/>
                </a:rPr>
                <a:t>Prediction</a:t>
              </a:r>
            </a:p>
          </p:txBody>
        </p:sp>
        <p:cxnSp>
          <p:nvCxnSpPr>
            <p:cNvPr id="35" name="직선 화살표 연결선 8">
              <a:extLst>
                <a:ext uri="{FF2B5EF4-FFF2-40B4-BE49-F238E27FC236}">
                  <a16:creationId xmlns:a16="http://schemas.microsoft.com/office/drawing/2014/main" id="{939DB3F2-02C5-4DCF-9D22-99B9CA09375F}"/>
                </a:ext>
              </a:extLst>
            </p:cNvPr>
            <p:cNvCxnSpPr>
              <a:cxnSpLocks/>
              <a:stCxn id="20" idx="3"/>
              <a:endCxn id="30" idx="1"/>
            </p:cNvCxnSpPr>
            <p:nvPr/>
          </p:nvCxnSpPr>
          <p:spPr>
            <a:xfrm>
              <a:off x="2957374" y="4908377"/>
              <a:ext cx="1366667" cy="80122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6" name="Arrow: Down 35">
              <a:extLst>
                <a:ext uri="{FF2B5EF4-FFF2-40B4-BE49-F238E27FC236}">
                  <a16:creationId xmlns:a16="http://schemas.microsoft.com/office/drawing/2014/main" id="{18163598-142A-4E18-A2FA-25DF3AC3706C}"/>
                </a:ext>
              </a:extLst>
            </p:cNvPr>
            <p:cNvSpPr/>
            <p:nvPr/>
          </p:nvSpPr>
          <p:spPr>
            <a:xfrm>
              <a:off x="10093938" y="4592956"/>
              <a:ext cx="904567" cy="7118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cherus Grotesque" panose="02000505000000020004" pitchFamily="50" charset="0"/>
              </a:endParaRPr>
            </a:p>
          </p:txBody>
        </p:sp>
        <p:sp>
          <p:nvSpPr>
            <p:cNvPr id="37" name="TextBox 36">
              <a:extLst>
                <a:ext uri="{FF2B5EF4-FFF2-40B4-BE49-F238E27FC236}">
                  <a16:creationId xmlns:a16="http://schemas.microsoft.com/office/drawing/2014/main" id="{400812EA-CDF1-4481-8376-020D059929E1}"/>
                </a:ext>
              </a:extLst>
            </p:cNvPr>
            <p:cNvSpPr txBox="1"/>
            <p:nvPr/>
          </p:nvSpPr>
          <p:spPr>
            <a:xfrm>
              <a:off x="9757477" y="5304836"/>
              <a:ext cx="1582994" cy="369332"/>
            </a:xfrm>
            <a:prstGeom prst="rect">
              <a:avLst/>
            </a:prstGeom>
            <a:noFill/>
          </p:spPr>
          <p:txBody>
            <a:bodyPr wrap="square" rtlCol="0">
              <a:spAutoFit/>
            </a:bodyPr>
            <a:lstStyle/>
            <a:p>
              <a:pPr algn="ctr"/>
              <a:r>
                <a:rPr lang="en-US" sz="1800" b="1" dirty="0">
                  <a:solidFill>
                    <a:schemeClr val="accent1"/>
                  </a:solidFill>
                  <a:latin typeface="Acherus Grotesque" panose="02000505000000020004" pitchFamily="50" charset="0"/>
                </a:rPr>
                <a:t>Test Error</a:t>
              </a:r>
            </a:p>
          </p:txBody>
        </p:sp>
      </p:grpSp>
    </p:spTree>
    <p:extLst>
      <p:ext uri="{BB962C8B-B14F-4D97-AF65-F5344CB8AC3E}">
        <p14:creationId xmlns:p14="http://schemas.microsoft.com/office/powerpoint/2010/main" val="832416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CAA09-7A7E-497F-B816-5FBE11F82472}"/>
              </a:ext>
            </a:extLst>
          </p:cNvPr>
          <p:cNvSpPr>
            <a:spLocks noGrp="1"/>
          </p:cNvSpPr>
          <p:nvPr>
            <p:ph type="title"/>
          </p:nvPr>
        </p:nvSpPr>
        <p:spPr/>
        <p:txBody>
          <a:bodyPr/>
          <a:lstStyle/>
          <a:p>
            <a:r>
              <a:rPr lang="en-US" dirty="0"/>
              <a:t>Drawbacks of training and test set paradigm</a:t>
            </a:r>
          </a:p>
        </p:txBody>
      </p:sp>
      <p:sp>
        <p:nvSpPr>
          <p:cNvPr id="3" name="Content Placeholder 2">
            <a:extLst>
              <a:ext uri="{FF2B5EF4-FFF2-40B4-BE49-F238E27FC236}">
                <a16:creationId xmlns:a16="http://schemas.microsoft.com/office/drawing/2014/main" id="{07325881-F340-4C17-AE19-E7B2C794DE44}"/>
              </a:ext>
            </a:extLst>
          </p:cNvPr>
          <p:cNvSpPr>
            <a:spLocks noGrp="1"/>
          </p:cNvSpPr>
          <p:nvPr>
            <p:ph idx="1"/>
          </p:nvPr>
        </p:nvSpPr>
        <p:spPr>
          <a:xfrm>
            <a:off x="838200" y="1325218"/>
            <a:ext cx="10515600" cy="5167658"/>
          </a:xfrm>
        </p:spPr>
        <p:txBody>
          <a:bodyPr>
            <a:noAutofit/>
          </a:bodyPr>
          <a:lstStyle/>
          <a:p>
            <a:r>
              <a:rPr lang="en-US" dirty="0"/>
              <a:t>Model is trained on fewer samples</a:t>
            </a:r>
          </a:p>
          <a:p>
            <a:endParaRPr lang="en-US" dirty="0"/>
          </a:p>
          <a:p>
            <a:endParaRPr lang="en-US" dirty="0"/>
          </a:p>
          <a:p>
            <a:endParaRPr lang="en-US" dirty="0"/>
          </a:p>
          <a:p>
            <a:pPr marL="0" indent="0">
              <a:buNone/>
            </a:pPr>
            <a:endParaRPr lang="en-US" sz="1800" dirty="0"/>
          </a:p>
          <a:p>
            <a:pPr marL="0" indent="0">
              <a:buNone/>
            </a:pPr>
            <a:endParaRPr lang="en-US" sz="1400" dirty="0"/>
          </a:p>
          <a:p>
            <a:r>
              <a:rPr lang="en-US" dirty="0"/>
              <a:t>Model may be highly dependent on how the samples were split into training, validation, and test sets</a:t>
            </a:r>
          </a:p>
          <a:p>
            <a:r>
              <a:rPr lang="en-US" dirty="0"/>
              <a:t>Tends to overestimate the test error</a:t>
            </a:r>
          </a:p>
          <a:p>
            <a:r>
              <a:rPr lang="en-US" dirty="0"/>
              <a:t>We will examine two cross-validation approaches that overcome this drawback:</a:t>
            </a:r>
          </a:p>
          <a:p>
            <a:pPr lvl="1"/>
            <a:r>
              <a:rPr lang="en-US" dirty="0"/>
              <a:t>Leave-One-Out Cross-Validation (LOOCV)</a:t>
            </a:r>
          </a:p>
          <a:p>
            <a:pPr lvl="1"/>
            <a:r>
              <a:rPr lang="en-US" dirty="0"/>
              <a:t>k-Fold Cross-Validation</a:t>
            </a:r>
          </a:p>
        </p:txBody>
      </p:sp>
      <p:sp>
        <p:nvSpPr>
          <p:cNvPr id="4" name="Footer Placeholder 3">
            <a:extLst>
              <a:ext uri="{FF2B5EF4-FFF2-40B4-BE49-F238E27FC236}">
                <a16:creationId xmlns:a16="http://schemas.microsoft.com/office/drawing/2014/main" id="{A8B55451-E150-45D6-AC5E-A620D734D0B9}"/>
              </a:ext>
            </a:extLst>
          </p:cNvPr>
          <p:cNvSpPr>
            <a:spLocks noGrp="1"/>
          </p:cNvSpPr>
          <p:nvPr>
            <p:ph type="ftr" sz="quarter" idx="11"/>
          </p:nvPr>
        </p:nvSpPr>
        <p:spPr/>
        <p:txBody>
          <a:bodyPr/>
          <a:lstStyle/>
          <a:p>
            <a:r>
              <a:rPr lang="en-US"/>
              <a:t>Resampling Methods</a:t>
            </a:r>
            <a:endParaRPr lang="en-US" dirty="0"/>
          </a:p>
        </p:txBody>
      </p:sp>
      <p:sp>
        <p:nvSpPr>
          <p:cNvPr id="5" name="Slide Number Placeholder 4">
            <a:extLst>
              <a:ext uri="{FF2B5EF4-FFF2-40B4-BE49-F238E27FC236}">
                <a16:creationId xmlns:a16="http://schemas.microsoft.com/office/drawing/2014/main" id="{A95CE75F-3F05-4951-B1C8-CE6E3E8F6A2F}"/>
              </a:ext>
            </a:extLst>
          </p:cNvPr>
          <p:cNvSpPr>
            <a:spLocks noGrp="1"/>
          </p:cNvSpPr>
          <p:nvPr>
            <p:ph type="sldNum" sz="quarter" idx="12"/>
          </p:nvPr>
        </p:nvSpPr>
        <p:spPr/>
        <p:txBody>
          <a:bodyPr/>
          <a:lstStyle/>
          <a:p>
            <a:fld id="{8E06CFEE-053A-4A40-A88B-A288F0289482}" type="slidenum">
              <a:rPr lang="en-US" smtClean="0"/>
              <a:t>13</a:t>
            </a:fld>
            <a:endParaRPr lang="en-US"/>
          </a:p>
        </p:txBody>
      </p:sp>
      <p:sp>
        <p:nvSpPr>
          <p:cNvPr id="26" name="Thought Bubble: Cloud 25">
            <a:extLst>
              <a:ext uri="{FF2B5EF4-FFF2-40B4-BE49-F238E27FC236}">
                <a16:creationId xmlns:a16="http://schemas.microsoft.com/office/drawing/2014/main" id="{5849CCE7-106F-474F-B276-CCC171E95CCA}"/>
              </a:ext>
            </a:extLst>
          </p:cNvPr>
          <p:cNvSpPr/>
          <p:nvPr/>
        </p:nvSpPr>
        <p:spPr>
          <a:xfrm>
            <a:off x="6609323" y="1287850"/>
            <a:ext cx="3351274" cy="547869"/>
          </a:xfrm>
          <a:prstGeom prst="cloudCallout">
            <a:avLst>
              <a:gd name="adj1" fmla="val -53600"/>
              <a:gd name="adj2" fmla="val 62790"/>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a:t>Only trained on these</a:t>
            </a:r>
          </a:p>
        </p:txBody>
      </p:sp>
      <p:grpSp>
        <p:nvGrpSpPr>
          <p:cNvPr id="38" name="Group 37">
            <a:extLst>
              <a:ext uri="{FF2B5EF4-FFF2-40B4-BE49-F238E27FC236}">
                <a16:creationId xmlns:a16="http://schemas.microsoft.com/office/drawing/2014/main" id="{634855E3-FE0A-4035-BB3D-8142EC30E52F}"/>
              </a:ext>
            </a:extLst>
          </p:cNvPr>
          <p:cNvGrpSpPr/>
          <p:nvPr/>
        </p:nvGrpSpPr>
        <p:grpSpPr>
          <a:xfrm>
            <a:off x="1709531" y="1901960"/>
            <a:ext cx="9356034" cy="1779230"/>
            <a:chOff x="1437226" y="3863195"/>
            <a:chExt cx="10145174" cy="2138139"/>
          </a:xfrm>
        </p:grpSpPr>
        <p:grpSp>
          <p:nvGrpSpPr>
            <p:cNvPr id="39" name="Group 38">
              <a:extLst>
                <a:ext uri="{FF2B5EF4-FFF2-40B4-BE49-F238E27FC236}">
                  <a16:creationId xmlns:a16="http://schemas.microsoft.com/office/drawing/2014/main" id="{343F4865-57B2-4507-A388-22D3D966803D}"/>
                </a:ext>
              </a:extLst>
            </p:cNvPr>
            <p:cNvGrpSpPr/>
            <p:nvPr/>
          </p:nvGrpSpPr>
          <p:grpSpPr>
            <a:xfrm>
              <a:off x="1437226" y="3863195"/>
              <a:ext cx="7346967" cy="2090363"/>
              <a:chOff x="2438401" y="4659765"/>
              <a:chExt cx="6566602" cy="2090363"/>
            </a:xfrm>
          </p:grpSpPr>
          <p:sp>
            <p:nvSpPr>
              <p:cNvPr id="50" name="Right Arrow 14">
                <a:extLst>
                  <a:ext uri="{FF2B5EF4-FFF2-40B4-BE49-F238E27FC236}">
                    <a16:creationId xmlns:a16="http://schemas.microsoft.com/office/drawing/2014/main" id="{8F5A50CE-CEB2-46E8-871A-77DBBA950591}"/>
                  </a:ext>
                </a:extLst>
              </p:cNvPr>
              <p:cNvSpPr/>
              <p:nvPr/>
            </p:nvSpPr>
            <p:spPr>
              <a:xfrm>
                <a:off x="6777631" y="5130595"/>
                <a:ext cx="609600" cy="143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cherus Grotesque" panose="02000505000000020004" pitchFamily="50" charset="0"/>
                </a:endParaRPr>
              </a:p>
            </p:txBody>
          </p:sp>
          <p:grpSp>
            <p:nvGrpSpPr>
              <p:cNvPr id="51" name="Group 50">
                <a:extLst>
                  <a:ext uri="{FF2B5EF4-FFF2-40B4-BE49-F238E27FC236}">
                    <a16:creationId xmlns:a16="http://schemas.microsoft.com/office/drawing/2014/main" id="{07EC0E18-D868-4AFD-8280-6BA2BF86F554}"/>
                  </a:ext>
                </a:extLst>
              </p:cNvPr>
              <p:cNvGrpSpPr/>
              <p:nvPr/>
            </p:nvGrpSpPr>
            <p:grpSpPr>
              <a:xfrm>
                <a:off x="2438401" y="4659765"/>
                <a:ext cx="6566602" cy="2090363"/>
                <a:chOff x="2459065" y="4634195"/>
                <a:chExt cx="6566602" cy="2090363"/>
              </a:xfrm>
            </p:grpSpPr>
            <p:sp>
              <p:nvSpPr>
                <p:cNvPr id="52" name="직사각형 18">
                  <a:extLst>
                    <a:ext uri="{FF2B5EF4-FFF2-40B4-BE49-F238E27FC236}">
                      <a16:creationId xmlns:a16="http://schemas.microsoft.com/office/drawing/2014/main" id="{A948A9D5-C374-4031-A059-6F3FC39F8BC9}"/>
                    </a:ext>
                  </a:extLst>
                </p:cNvPr>
                <p:cNvSpPr/>
                <p:nvPr/>
              </p:nvSpPr>
              <p:spPr>
                <a:xfrm>
                  <a:off x="2459065" y="4634195"/>
                  <a:ext cx="1358684" cy="2090363"/>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solidFill>
                      <a:latin typeface="Acherus Grotesque" panose="02000505000000020004" pitchFamily="50" charset="0"/>
                    </a:rPr>
                    <a:t>Whole Sample</a:t>
                  </a:r>
                  <a:endParaRPr lang="en-US" sz="1200" dirty="0">
                    <a:solidFill>
                      <a:schemeClr val="accent1"/>
                    </a:solidFill>
                    <a:latin typeface="Acherus Grotesque" panose="02000505000000020004" pitchFamily="50" charset="0"/>
                  </a:endParaRPr>
                </a:p>
              </p:txBody>
            </p:sp>
            <p:sp>
              <p:nvSpPr>
                <p:cNvPr id="53" name="직사각형 10">
                  <a:extLst>
                    <a:ext uri="{FF2B5EF4-FFF2-40B4-BE49-F238E27FC236}">
                      <a16:creationId xmlns:a16="http://schemas.microsoft.com/office/drawing/2014/main" id="{1CE4D0B8-F56E-4A21-951A-D8DB7E3BF460}"/>
                    </a:ext>
                  </a:extLst>
                </p:cNvPr>
                <p:cNvSpPr/>
                <p:nvPr/>
              </p:nvSpPr>
              <p:spPr>
                <a:xfrm>
                  <a:off x="5052440" y="4634195"/>
                  <a:ext cx="1756182" cy="9868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Training set</a:t>
                  </a:r>
                </a:p>
              </p:txBody>
            </p:sp>
            <p:sp>
              <p:nvSpPr>
                <p:cNvPr id="54" name="직사각형 11">
                  <a:extLst>
                    <a:ext uri="{FF2B5EF4-FFF2-40B4-BE49-F238E27FC236}">
                      <a16:creationId xmlns:a16="http://schemas.microsoft.com/office/drawing/2014/main" id="{6B18FB06-D8FD-49B5-A862-6D246D232338}"/>
                    </a:ext>
                  </a:extLst>
                </p:cNvPr>
                <p:cNvSpPr/>
                <p:nvPr/>
              </p:nvSpPr>
              <p:spPr>
                <a:xfrm>
                  <a:off x="5042114" y="5684899"/>
                  <a:ext cx="1756181" cy="48791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Validation set</a:t>
                  </a:r>
                </a:p>
              </p:txBody>
            </p:sp>
            <p:cxnSp>
              <p:nvCxnSpPr>
                <p:cNvPr id="55" name="직선 화살표 연결선 8">
                  <a:extLst>
                    <a:ext uri="{FF2B5EF4-FFF2-40B4-BE49-F238E27FC236}">
                      <a16:creationId xmlns:a16="http://schemas.microsoft.com/office/drawing/2014/main" id="{08A5346F-FBCA-4AD7-B848-9B1B6A476EDB}"/>
                    </a:ext>
                  </a:extLst>
                </p:cNvPr>
                <p:cNvCxnSpPr>
                  <a:cxnSpLocks/>
                  <a:stCxn id="52" idx="3"/>
                  <a:endCxn id="53" idx="1"/>
                </p:cNvCxnSpPr>
                <p:nvPr/>
              </p:nvCxnSpPr>
              <p:spPr>
                <a:xfrm flipV="1">
                  <a:off x="3817749" y="5127631"/>
                  <a:ext cx="1234691" cy="55174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6" name="직선 화살표 연결선 8">
                  <a:extLst>
                    <a:ext uri="{FF2B5EF4-FFF2-40B4-BE49-F238E27FC236}">
                      <a16:creationId xmlns:a16="http://schemas.microsoft.com/office/drawing/2014/main" id="{0448EA00-1791-46F8-9757-48C81C0AB53A}"/>
                    </a:ext>
                  </a:extLst>
                </p:cNvPr>
                <p:cNvCxnSpPr>
                  <a:cxnSpLocks/>
                  <a:stCxn id="52" idx="3"/>
                  <a:endCxn id="54" idx="1"/>
                </p:cNvCxnSpPr>
                <p:nvPr/>
              </p:nvCxnSpPr>
              <p:spPr>
                <a:xfrm>
                  <a:off x="3817749" y="5679377"/>
                  <a:ext cx="1224365" cy="24947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92543D33-4D31-4744-99D8-4574CF709639}"/>
                    </a:ext>
                  </a:extLst>
                </p:cNvPr>
                <p:cNvSpPr txBox="1"/>
                <p:nvPr/>
              </p:nvSpPr>
              <p:spPr>
                <a:xfrm rot="20261230">
                  <a:off x="3871782" y="4818433"/>
                  <a:ext cx="1103116" cy="523220"/>
                </a:xfrm>
                <a:prstGeom prst="rect">
                  <a:avLst/>
                </a:prstGeom>
                <a:noFill/>
                <a:ln>
                  <a:noFill/>
                  <a:prstDash val="sysDash"/>
                </a:ln>
              </p:spPr>
              <p:txBody>
                <a:bodyPr wrap="square" rtlCol="0">
                  <a:spAutoFit/>
                </a:bodyPr>
                <a:lstStyle/>
                <a:p>
                  <a:pPr algn="ctr"/>
                  <a:r>
                    <a:rPr lang="en-US" dirty="0">
                      <a:latin typeface="Acherus Grotesque" panose="02000505000000020004" pitchFamily="50" charset="0"/>
                    </a:rPr>
                    <a:t>Randomly </a:t>
                  </a:r>
                </a:p>
                <a:p>
                  <a:pPr algn="ctr"/>
                  <a:r>
                    <a:rPr lang="en-US" dirty="0">
                      <a:latin typeface="Acherus Grotesque" panose="02000505000000020004" pitchFamily="50" charset="0"/>
                    </a:rPr>
                    <a:t>divide</a:t>
                  </a:r>
                </a:p>
              </p:txBody>
            </p:sp>
            <p:sp>
              <p:nvSpPr>
                <p:cNvPr id="58" name="Oval 57">
                  <a:extLst>
                    <a:ext uri="{FF2B5EF4-FFF2-40B4-BE49-F238E27FC236}">
                      <a16:creationId xmlns:a16="http://schemas.microsoft.com/office/drawing/2014/main" id="{952A2F7C-73A2-4C5C-A9C6-CD85FE7C00BD}"/>
                    </a:ext>
                  </a:extLst>
                </p:cNvPr>
                <p:cNvSpPr/>
                <p:nvPr/>
              </p:nvSpPr>
              <p:spPr>
                <a:xfrm>
                  <a:off x="7469960" y="4865915"/>
                  <a:ext cx="1555707" cy="6274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cherus Grotesque" panose="02000505000000020004" pitchFamily="50" charset="0"/>
                    </a:rPr>
                    <a:t>Model</a:t>
                  </a:r>
                </a:p>
              </p:txBody>
            </p:sp>
            <p:sp>
              <p:nvSpPr>
                <p:cNvPr id="59" name="Bent Arrow 17">
                  <a:extLst>
                    <a:ext uri="{FF2B5EF4-FFF2-40B4-BE49-F238E27FC236}">
                      <a16:creationId xmlns:a16="http://schemas.microsoft.com/office/drawing/2014/main" id="{79E18808-DC6F-4D03-9E89-DB0F5D2EE372}"/>
                    </a:ext>
                  </a:extLst>
                </p:cNvPr>
                <p:cNvSpPr/>
                <p:nvPr/>
              </p:nvSpPr>
              <p:spPr>
                <a:xfrm rot="10800000">
                  <a:off x="6871402" y="5534749"/>
                  <a:ext cx="1375327" cy="567590"/>
                </a:xfrm>
                <a:prstGeom prst="bentArrow">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1"/>
                    </a:solidFill>
                    <a:latin typeface="Acherus Grotesque" panose="02000505000000020004" pitchFamily="50" charset="0"/>
                  </a:endParaRPr>
                </a:p>
              </p:txBody>
            </p:sp>
          </p:grpSp>
        </p:grpSp>
        <p:sp>
          <p:nvSpPr>
            <p:cNvPr id="40" name="TextBox 39">
              <a:extLst>
                <a:ext uri="{FF2B5EF4-FFF2-40B4-BE49-F238E27FC236}">
                  <a16:creationId xmlns:a16="http://schemas.microsoft.com/office/drawing/2014/main" id="{6FE5854A-FDD3-477B-85F1-FBA0A498708E}"/>
                </a:ext>
              </a:extLst>
            </p:cNvPr>
            <p:cNvSpPr txBox="1"/>
            <p:nvPr/>
          </p:nvSpPr>
          <p:spPr>
            <a:xfrm>
              <a:off x="6684445" y="4034402"/>
              <a:ext cx="506713" cy="276999"/>
            </a:xfrm>
            <a:prstGeom prst="rect">
              <a:avLst/>
            </a:prstGeom>
            <a:noFill/>
          </p:spPr>
          <p:txBody>
            <a:bodyPr wrap="square" rtlCol="0">
              <a:spAutoFit/>
            </a:bodyPr>
            <a:lstStyle/>
            <a:p>
              <a:r>
                <a:rPr lang="en-US" sz="1200" dirty="0">
                  <a:latin typeface="Acherus Grotesque" panose="02000505000000020004" pitchFamily="50" charset="0"/>
                </a:rPr>
                <a:t>Fit</a:t>
              </a:r>
            </a:p>
          </p:txBody>
        </p:sp>
        <p:sp>
          <p:nvSpPr>
            <p:cNvPr id="41" name="TextBox 40">
              <a:extLst>
                <a:ext uri="{FF2B5EF4-FFF2-40B4-BE49-F238E27FC236}">
                  <a16:creationId xmlns:a16="http://schemas.microsoft.com/office/drawing/2014/main" id="{9768F921-15DD-4D73-9FAD-2082CB227064}"/>
                </a:ext>
              </a:extLst>
            </p:cNvPr>
            <p:cNvSpPr txBox="1"/>
            <p:nvPr/>
          </p:nvSpPr>
          <p:spPr>
            <a:xfrm>
              <a:off x="6865795" y="4813009"/>
              <a:ext cx="1193172" cy="276999"/>
            </a:xfrm>
            <a:prstGeom prst="rect">
              <a:avLst/>
            </a:prstGeom>
            <a:noFill/>
          </p:spPr>
          <p:txBody>
            <a:bodyPr wrap="square" rtlCol="0">
              <a:spAutoFit/>
            </a:bodyPr>
            <a:lstStyle/>
            <a:p>
              <a:r>
                <a:rPr lang="en-US" sz="1200" dirty="0">
                  <a:latin typeface="Acherus Grotesque" panose="02000505000000020004" pitchFamily="50" charset="0"/>
                </a:rPr>
                <a:t>Tune</a:t>
              </a:r>
            </a:p>
          </p:txBody>
        </p:sp>
        <p:sp>
          <p:nvSpPr>
            <p:cNvPr id="42" name="직사각형 11">
              <a:extLst>
                <a:ext uri="{FF2B5EF4-FFF2-40B4-BE49-F238E27FC236}">
                  <a16:creationId xmlns:a16="http://schemas.microsoft.com/office/drawing/2014/main" id="{BB6ACC48-0C7C-43F3-8649-C874739907D2}"/>
                </a:ext>
              </a:extLst>
            </p:cNvPr>
            <p:cNvSpPr/>
            <p:nvPr/>
          </p:nvSpPr>
          <p:spPr>
            <a:xfrm>
              <a:off x="4324041" y="5513421"/>
              <a:ext cx="1964883" cy="487913"/>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Test set</a:t>
              </a:r>
            </a:p>
          </p:txBody>
        </p:sp>
        <p:sp>
          <p:nvSpPr>
            <p:cNvPr id="43" name="Bent Arrow 17">
              <a:extLst>
                <a:ext uri="{FF2B5EF4-FFF2-40B4-BE49-F238E27FC236}">
                  <a16:creationId xmlns:a16="http://schemas.microsoft.com/office/drawing/2014/main" id="{A7875FA7-C487-46BF-A2C4-EEDFDCEE2000}"/>
                </a:ext>
              </a:extLst>
            </p:cNvPr>
            <p:cNvSpPr/>
            <p:nvPr/>
          </p:nvSpPr>
          <p:spPr>
            <a:xfrm rot="5400000" flipH="1">
              <a:off x="6921000" y="4210644"/>
              <a:ext cx="1043016" cy="2137181"/>
            </a:xfrm>
            <a:prstGeom prst="bentArrow">
              <a:avLst>
                <a:gd name="adj1" fmla="val 12721"/>
                <a:gd name="adj2" fmla="val 17110"/>
                <a:gd name="adj3" fmla="val 17030"/>
                <a:gd name="adj4" fmla="val 43750"/>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tx1"/>
                </a:solidFill>
                <a:latin typeface="Acherus Grotesque" panose="02000505000000020004" pitchFamily="50" charset="0"/>
              </a:endParaRPr>
            </a:p>
          </p:txBody>
        </p:sp>
        <p:sp>
          <p:nvSpPr>
            <p:cNvPr id="44" name="TextBox 43">
              <a:extLst>
                <a:ext uri="{FF2B5EF4-FFF2-40B4-BE49-F238E27FC236}">
                  <a16:creationId xmlns:a16="http://schemas.microsoft.com/office/drawing/2014/main" id="{46B7667E-FEF0-460B-A78A-57085F9DB397}"/>
                </a:ext>
              </a:extLst>
            </p:cNvPr>
            <p:cNvSpPr txBox="1"/>
            <p:nvPr/>
          </p:nvSpPr>
          <p:spPr>
            <a:xfrm>
              <a:off x="6835231" y="5387253"/>
              <a:ext cx="1193172" cy="276999"/>
            </a:xfrm>
            <a:prstGeom prst="rect">
              <a:avLst/>
            </a:prstGeom>
            <a:noFill/>
          </p:spPr>
          <p:txBody>
            <a:bodyPr wrap="square" rtlCol="0">
              <a:spAutoFit/>
            </a:bodyPr>
            <a:lstStyle/>
            <a:p>
              <a:r>
                <a:rPr lang="en-US" sz="1200" dirty="0">
                  <a:latin typeface="Acherus Grotesque" panose="02000505000000020004" pitchFamily="50" charset="0"/>
                </a:rPr>
                <a:t>Test</a:t>
              </a:r>
            </a:p>
          </p:txBody>
        </p:sp>
        <p:sp>
          <p:nvSpPr>
            <p:cNvPr id="45" name="화살표: 오른쪽 17">
              <a:extLst>
                <a:ext uri="{FF2B5EF4-FFF2-40B4-BE49-F238E27FC236}">
                  <a16:creationId xmlns:a16="http://schemas.microsoft.com/office/drawing/2014/main" id="{5E66E05B-B6A5-493E-BE9B-9319D11617FD}"/>
                </a:ext>
              </a:extLst>
            </p:cNvPr>
            <p:cNvSpPr/>
            <p:nvPr/>
          </p:nvSpPr>
          <p:spPr>
            <a:xfrm>
              <a:off x="8846258" y="4319573"/>
              <a:ext cx="596169" cy="1160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cherus Grotesque" panose="02000505000000020004" pitchFamily="50" charset="0"/>
              </a:endParaRPr>
            </a:p>
          </p:txBody>
        </p:sp>
        <p:sp>
          <p:nvSpPr>
            <p:cNvPr id="46" name="직사각형 15">
              <a:extLst>
                <a:ext uri="{FF2B5EF4-FFF2-40B4-BE49-F238E27FC236}">
                  <a16:creationId xmlns:a16="http://schemas.microsoft.com/office/drawing/2014/main" id="{F94D2484-D55D-443A-BE7B-618565D71A1D}"/>
                </a:ext>
              </a:extLst>
            </p:cNvPr>
            <p:cNvSpPr/>
            <p:nvPr/>
          </p:nvSpPr>
          <p:spPr>
            <a:xfrm>
              <a:off x="9514802" y="4073092"/>
              <a:ext cx="2067598" cy="52186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solidFill>
                  <a:latin typeface="Acherus Grotesque" panose="02000505000000020004" pitchFamily="50" charset="0"/>
                </a:rPr>
                <a:t>Prediction</a:t>
              </a:r>
            </a:p>
          </p:txBody>
        </p:sp>
        <p:cxnSp>
          <p:nvCxnSpPr>
            <p:cNvPr id="47" name="직선 화살표 연결선 8">
              <a:extLst>
                <a:ext uri="{FF2B5EF4-FFF2-40B4-BE49-F238E27FC236}">
                  <a16:creationId xmlns:a16="http://schemas.microsoft.com/office/drawing/2014/main" id="{59E348C6-6A66-4AB3-8B5A-64B2BBA00E7D}"/>
                </a:ext>
              </a:extLst>
            </p:cNvPr>
            <p:cNvCxnSpPr>
              <a:cxnSpLocks/>
              <a:stCxn id="52" idx="3"/>
              <a:endCxn id="42" idx="1"/>
            </p:cNvCxnSpPr>
            <p:nvPr/>
          </p:nvCxnSpPr>
          <p:spPr>
            <a:xfrm>
              <a:off x="2957374" y="4908377"/>
              <a:ext cx="1366667" cy="84900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8" name="Arrow: Down 47">
              <a:extLst>
                <a:ext uri="{FF2B5EF4-FFF2-40B4-BE49-F238E27FC236}">
                  <a16:creationId xmlns:a16="http://schemas.microsoft.com/office/drawing/2014/main" id="{30C1E137-65B1-462A-9ECF-491065CEB1A4}"/>
                </a:ext>
              </a:extLst>
            </p:cNvPr>
            <p:cNvSpPr/>
            <p:nvPr/>
          </p:nvSpPr>
          <p:spPr>
            <a:xfrm>
              <a:off x="10093938" y="4592956"/>
              <a:ext cx="904567" cy="7118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cherus Grotesque" panose="02000505000000020004" pitchFamily="50" charset="0"/>
              </a:endParaRPr>
            </a:p>
          </p:txBody>
        </p:sp>
        <p:sp>
          <p:nvSpPr>
            <p:cNvPr id="49" name="TextBox 48">
              <a:extLst>
                <a:ext uri="{FF2B5EF4-FFF2-40B4-BE49-F238E27FC236}">
                  <a16:creationId xmlns:a16="http://schemas.microsoft.com/office/drawing/2014/main" id="{46DE127E-9E74-4B52-A5DC-7DA66FED4609}"/>
                </a:ext>
              </a:extLst>
            </p:cNvPr>
            <p:cNvSpPr txBox="1"/>
            <p:nvPr/>
          </p:nvSpPr>
          <p:spPr>
            <a:xfrm>
              <a:off x="9757477" y="5304836"/>
              <a:ext cx="1582994" cy="338554"/>
            </a:xfrm>
            <a:prstGeom prst="rect">
              <a:avLst/>
            </a:prstGeom>
            <a:noFill/>
          </p:spPr>
          <p:txBody>
            <a:bodyPr wrap="square" rtlCol="0">
              <a:spAutoFit/>
            </a:bodyPr>
            <a:lstStyle/>
            <a:p>
              <a:pPr algn="ctr"/>
              <a:r>
                <a:rPr lang="en-US" sz="1600" b="1" dirty="0">
                  <a:solidFill>
                    <a:schemeClr val="accent1"/>
                  </a:solidFill>
                  <a:latin typeface="Acherus Grotesque" panose="02000505000000020004" pitchFamily="50" charset="0"/>
                </a:rPr>
                <a:t>Test Error</a:t>
              </a:r>
            </a:p>
          </p:txBody>
        </p:sp>
      </p:grpSp>
      <p:sp>
        <p:nvSpPr>
          <p:cNvPr id="60" name="Rectangle: Rounded Corners 59">
            <a:extLst>
              <a:ext uri="{FF2B5EF4-FFF2-40B4-BE49-F238E27FC236}">
                <a16:creationId xmlns:a16="http://schemas.microsoft.com/office/drawing/2014/main" id="{D1888127-0E53-4836-83E7-B4329285A829}"/>
              </a:ext>
            </a:extLst>
          </p:cNvPr>
          <p:cNvSpPr/>
          <p:nvPr/>
        </p:nvSpPr>
        <p:spPr>
          <a:xfrm>
            <a:off x="4240696" y="1835719"/>
            <a:ext cx="2080392" cy="1386449"/>
          </a:xfrm>
          <a:prstGeom prst="roundRect">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7730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6" grpId="0" animBg="1"/>
      <p:bldP spid="6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8C49136-3910-402D-B8AC-C331AB6534F8}"/>
              </a:ext>
            </a:extLst>
          </p:cNvPr>
          <p:cNvSpPr>
            <a:spLocks noGrp="1"/>
          </p:cNvSpPr>
          <p:nvPr>
            <p:ph type="ftr" sz="quarter" idx="11"/>
          </p:nvPr>
        </p:nvSpPr>
        <p:spPr/>
        <p:txBody>
          <a:bodyPr/>
          <a:lstStyle/>
          <a:p>
            <a:r>
              <a:rPr lang="en-US"/>
              <a:t>Resampling Methods</a:t>
            </a:r>
            <a:endParaRPr lang="en-US" dirty="0"/>
          </a:p>
        </p:txBody>
      </p:sp>
      <p:sp>
        <p:nvSpPr>
          <p:cNvPr id="3" name="Text Placeholder 2">
            <a:extLst>
              <a:ext uri="{FF2B5EF4-FFF2-40B4-BE49-F238E27FC236}">
                <a16:creationId xmlns:a16="http://schemas.microsoft.com/office/drawing/2014/main" id="{E03BBADC-C1D1-4542-A522-F69705A19C03}"/>
              </a:ext>
            </a:extLst>
          </p:cNvPr>
          <p:cNvSpPr>
            <a:spLocks noGrp="1"/>
          </p:cNvSpPr>
          <p:nvPr>
            <p:ph type="body" idx="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E36F9544-59FC-4377-B099-F72E380A9F2C}"/>
              </a:ext>
            </a:extLst>
          </p:cNvPr>
          <p:cNvSpPr>
            <a:spLocks noGrp="1"/>
          </p:cNvSpPr>
          <p:nvPr>
            <p:ph type="sldNum" sz="quarter" idx="12"/>
          </p:nvPr>
        </p:nvSpPr>
        <p:spPr/>
        <p:txBody>
          <a:bodyPr/>
          <a:lstStyle/>
          <a:p>
            <a:fld id="{8E06CFEE-053A-4A40-A88B-A288F0289482}" type="slidenum">
              <a:rPr lang="en-US" smtClean="0"/>
              <a:t>14</a:t>
            </a:fld>
            <a:endParaRPr lang="en-US"/>
          </a:p>
        </p:txBody>
      </p:sp>
    </p:spTree>
    <p:extLst>
      <p:ext uri="{BB962C8B-B14F-4D97-AF65-F5344CB8AC3E}">
        <p14:creationId xmlns:p14="http://schemas.microsoft.com/office/powerpoint/2010/main" val="7252835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17"/>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LOOCV steps</a:t>
            </a:r>
            <a:endParaRPr dirty="0">
              <a:solidFill>
                <a:schemeClr val="dk1"/>
              </a:solidFill>
            </a:endParaRPr>
          </a:p>
        </p:txBody>
      </p:sp>
      <p:sp>
        <p:nvSpPr>
          <p:cNvPr id="2" name="Content Placeholder 1">
            <a:extLst>
              <a:ext uri="{FF2B5EF4-FFF2-40B4-BE49-F238E27FC236}">
                <a16:creationId xmlns:a16="http://schemas.microsoft.com/office/drawing/2014/main" id="{19CCEB21-934F-4EB3-9C68-E405C0911E8C}"/>
              </a:ext>
            </a:extLst>
          </p:cNvPr>
          <p:cNvSpPr>
            <a:spLocks noGrp="1"/>
          </p:cNvSpPr>
          <p:nvPr>
            <p:ph sz="half" idx="1"/>
          </p:nvPr>
        </p:nvSpPr>
        <p:spPr/>
        <p:txBody>
          <a:bodyPr/>
          <a:lstStyle/>
          <a:p>
            <a:pPr marL="457200" indent="-457200">
              <a:buFont typeface="+mj-lt"/>
              <a:buAutoNum type="arabicPeriod"/>
            </a:pPr>
            <a:r>
              <a:rPr lang="en-US" dirty="0"/>
              <a:t>We split the dataset into 2 parts: one part containing just 1 observation (Test Set), the second containing all the others (Training Set)</a:t>
            </a:r>
          </a:p>
          <a:p>
            <a:pPr marL="457200" indent="-457200">
              <a:buFont typeface="+mj-lt"/>
              <a:buAutoNum type="arabicPeriod"/>
            </a:pPr>
            <a:endParaRPr lang="en-US" dirty="0"/>
          </a:p>
          <a:p>
            <a:pPr marL="457200" indent="-457200">
              <a:buFont typeface="+mj-lt"/>
              <a:buAutoNum type="arabicPeriod"/>
            </a:pPr>
            <a:r>
              <a:rPr lang="en-US" dirty="0"/>
              <a:t>We fit the model using the training data, and use it to predict the one left out observation</a:t>
            </a:r>
          </a:p>
          <a:p>
            <a:pPr marL="457200" indent="-457200">
              <a:buFont typeface="+mj-lt"/>
              <a:buAutoNum type="arabicPeriod"/>
            </a:pPr>
            <a:endParaRPr lang="en-US" dirty="0"/>
          </a:p>
        </p:txBody>
      </p:sp>
      <p:sp>
        <p:nvSpPr>
          <p:cNvPr id="3" name="Footer Placeholder 2">
            <a:extLst>
              <a:ext uri="{FF2B5EF4-FFF2-40B4-BE49-F238E27FC236}">
                <a16:creationId xmlns:a16="http://schemas.microsoft.com/office/drawing/2014/main" id="{D1571E0F-F95E-7306-AB50-79E50283E828}"/>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sp>
        <p:nvSpPr>
          <p:cNvPr id="471" name="Google Shape;471;p17"/>
          <p:cNvSpPr/>
          <p:nvPr/>
        </p:nvSpPr>
        <p:spPr>
          <a:xfrm>
            <a:off x="6568282" y="1450425"/>
            <a:ext cx="4581832" cy="365125"/>
          </a:xfrm>
          <a:prstGeom prst="rect">
            <a:avLst/>
          </a:prstGeom>
          <a:solidFill>
            <a:srgbClr val="FFE0CC"/>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grpSp>
        <p:nvGrpSpPr>
          <p:cNvPr id="8" name="Group 7">
            <a:extLst>
              <a:ext uri="{FF2B5EF4-FFF2-40B4-BE49-F238E27FC236}">
                <a16:creationId xmlns:a16="http://schemas.microsoft.com/office/drawing/2014/main" id="{2196B0AD-1BC6-449F-A217-406676A21C6A}"/>
              </a:ext>
            </a:extLst>
          </p:cNvPr>
          <p:cNvGrpSpPr/>
          <p:nvPr/>
        </p:nvGrpSpPr>
        <p:grpSpPr>
          <a:xfrm>
            <a:off x="6370129" y="1888627"/>
            <a:ext cx="4878308" cy="1285910"/>
            <a:chOff x="6370129" y="1888627"/>
            <a:chExt cx="4878308" cy="1285910"/>
          </a:xfrm>
        </p:grpSpPr>
        <p:sp>
          <p:nvSpPr>
            <p:cNvPr id="478" name="Google Shape;478;p17"/>
            <p:cNvSpPr txBox="1"/>
            <p:nvPr/>
          </p:nvSpPr>
          <p:spPr>
            <a:xfrm>
              <a:off x="6370129" y="2766866"/>
              <a:ext cx="748325" cy="40767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dirty="0">
                  <a:solidFill>
                    <a:schemeClr val="accent4"/>
                  </a:solidFill>
                  <a:latin typeface="Acherus Grotesque" panose="02000505000000020004" pitchFamily="50" charset="0"/>
                  <a:sym typeface="Arial"/>
                </a:rPr>
                <a:t>Test</a:t>
              </a:r>
              <a:endParaRPr sz="1400" b="0" i="0" u="none" strike="noStrike" cap="none" dirty="0">
                <a:solidFill>
                  <a:schemeClr val="accent4"/>
                </a:solidFill>
                <a:latin typeface="Acherus Grotesque" panose="02000505000000020004" pitchFamily="50" charset="0"/>
                <a:sym typeface="Arial"/>
              </a:endParaRPr>
            </a:p>
          </p:txBody>
        </p:sp>
        <p:cxnSp>
          <p:nvCxnSpPr>
            <p:cNvPr id="473" name="Google Shape;473;p17"/>
            <p:cNvCxnSpPr/>
            <p:nvPr/>
          </p:nvCxnSpPr>
          <p:spPr>
            <a:xfrm>
              <a:off x="6769842" y="1888627"/>
              <a:ext cx="0" cy="338985"/>
            </a:xfrm>
            <a:prstGeom prst="straightConnector1">
              <a:avLst/>
            </a:prstGeom>
            <a:noFill/>
            <a:ln w="28575" cap="flat" cmpd="sng">
              <a:solidFill>
                <a:srgbClr val="650000"/>
              </a:solidFill>
              <a:prstDash val="solid"/>
              <a:round/>
              <a:headEnd type="none" w="sm" len="sm"/>
              <a:tailEnd type="triangle" w="med" len="med"/>
            </a:ln>
          </p:spPr>
        </p:cxnSp>
        <p:cxnSp>
          <p:nvCxnSpPr>
            <p:cNvPr id="474" name="Google Shape;474;p17"/>
            <p:cNvCxnSpPr/>
            <p:nvPr/>
          </p:nvCxnSpPr>
          <p:spPr>
            <a:xfrm>
              <a:off x="9055842" y="1888627"/>
              <a:ext cx="0" cy="338985"/>
            </a:xfrm>
            <a:prstGeom prst="straightConnector1">
              <a:avLst/>
            </a:prstGeom>
            <a:noFill/>
            <a:ln w="28575" cap="flat" cmpd="sng">
              <a:solidFill>
                <a:srgbClr val="650000"/>
              </a:solidFill>
              <a:prstDash val="solid"/>
              <a:round/>
              <a:headEnd type="none" w="sm" len="sm"/>
              <a:tailEnd type="triangle" w="med" len="med"/>
            </a:ln>
          </p:spPr>
        </p:cxnSp>
        <p:sp>
          <p:nvSpPr>
            <p:cNvPr id="475" name="Google Shape;475;p17"/>
            <p:cNvSpPr/>
            <p:nvPr/>
          </p:nvSpPr>
          <p:spPr>
            <a:xfrm>
              <a:off x="6542743" y="2345599"/>
              <a:ext cx="403097" cy="338985"/>
            </a:xfrm>
            <a:prstGeom prst="rect">
              <a:avLst/>
            </a:prstGeom>
            <a:solidFill>
              <a:schemeClr val="accent4"/>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476" name="Google Shape;476;p17"/>
            <p:cNvSpPr/>
            <p:nvPr/>
          </p:nvSpPr>
          <p:spPr>
            <a:xfrm>
              <a:off x="7069702" y="2319459"/>
              <a:ext cx="4178735" cy="365125"/>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479" name="Google Shape;479;p17"/>
            <p:cNvSpPr txBox="1"/>
            <p:nvPr/>
          </p:nvSpPr>
          <p:spPr>
            <a:xfrm>
              <a:off x="8623223" y="2735317"/>
              <a:ext cx="86523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dirty="0">
                  <a:solidFill>
                    <a:srgbClr val="000000"/>
                  </a:solidFill>
                  <a:latin typeface="Acherus Grotesque" panose="02000505000000020004" pitchFamily="50" charset="0"/>
                  <a:sym typeface="Arial"/>
                </a:rPr>
                <a:t>Train</a:t>
              </a:r>
              <a:endParaRPr sz="1400" b="0" i="0" u="none" strike="noStrike" cap="none" dirty="0">
                <a:solidFill>
                  <a:srgbClr val="000000"/>
                </a:solidFill>
                <a:latin typeface="Acherus Grotesque" panose="02000505000000020004" pitchFamily="50" charset="0"/>
                <a:sym typeface="Arial"/>
              </a:endParaRPr>
            </a:p>
          </p:txBody>
        </p:sp>
      </p:grpSp>
      <p:grpSp>
        <p:nvGrpSpPr>
          <p:cNvPr id="7" name="Group 6">
            <a:extLst>
              <a:ext uri="{FF2B5EF4-FFF2-40B4-BE49-F238E27FC236}">
                <a16:creationId xmlns:a16="http://schemas.microsoft.com/office/drawing/2014/main" id="{B53B79C7-86B5-4BA8-98E5-8603976BD0A3}"/>
              </a:ext>
            </a:extLst>
          </p:cNvPr>
          <p:cNvGrpSpPr/>
          <p:nvPr/>
        </p:nvGrpSpPr>
        <p:grpSpPr>
          <a:xfrm>
            <a:off x="5950227" y="859878"/>
            <a:ext cx="5199887" cy="955672"/>
            <a:chOff x="5950227" y="859878"/>
            <a:chExt cx="5199887" cy="955672"/>
          </a:xfrm>
        </p:grpSpPr>
        <p:cxnSp>
          <p:nvCxnSpPr>
            <p:cNvPr id="472" name="Google Shape;472;p17"/>
            <p:cNvCxnSpPr/>
            <p:nvPr/>
          </p:nvCxnSpPr>
          <p:spPr>
            <a:xfrm>
              <a:off x="6971404" y="1450425"/>
              <a:ext cx="0" cy="365125"/>
            </a:xfrm>
            <a:prstGeom prst="straightConnector1">
              <a:avLst/>
            </a:prstGeom>
            <a:noFill/>
            <a:ln w="28575" cap="flat" cmpd="sng">
              <a:solidFill>
                <a:schemeClr val="accent1"/>
              </a:solidFill>
              <a:prstDash val="dash"/>
              <a:round/>
              <a:headEnd type="none" w="sm" len="sm"/>
              <a:tailEnd type="none" w="sm" len="sm"/>
            </a:ln>
          </p:spPr>
        </p:cxnSp>
        <p:sp>
          <p:nvSpPr>
            <p:cNvPr id="490" name="Google Shape;490;p17"/>
            <p:cNvSpPr txBox="1"/>
            <p:nvPr/>
          </p:nvSpPr>
          <p:spPr>
            <a:xfrm>
              <a:off x="5950227" y="859878"/>
              <a:ext cx="1856917"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dirty="0">
                  <a:solidFill>
                    <a:srgbClr val="000000"/>
                  </a:solidFill>
                  <a:latin typeface="Acherus Grotesque" panose="02000505000000020004" pitchFamily="50" charset="0"/>
                  <a:sym typeface="Arial"/>
                </a:rPr>
                <a:t>1 observation</a:t>
              </a:r>
              <a:endParaRPr sz="1400" b="0" i="0" u="none" strike="noStrike" cap="none" dirty="0">
                <a:solidFill>
                  <a:srgbClr val="000000"/>
                </a:solidFill>
                <a:latin typeface="Acherus Grotesque" panose="02000505000000020004" pitchFamily="50" charset="0"/>
                <a:sym typeface="Arial"/>
              </a:endParaRPr>
            </a:p>
          </p:txBody>
        </p:sp>
        <p:sp>
          <p:nvSpPr>
            <p:cNvPr id="491" name="Google Shape;491;p17"/>
            <p:cNvSpPr txBox="1"/>
            <p:nvPr/>
          </p:nvSpPr>
          <p:spPr>
            <a:xfrm>
              <a:off x="8623223" y="896837"/>
              <a:ext cx="231909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dirty="0">
                  <a:solidFill>
                    <a:srgbClr val="000000"/>
                  </a:solidFill>
                  <a:latin typeface="Acherus Grotesque" panose="02000505000000020004" pitchFamily="50" charset="0"/>
                  <a:sym typeface="Arial"/>
                </a:rPr>
                <a:t>n-1 observations</a:t>
              </a:r>
              <a:endParaRPr sz="1400" b="0" i="0" u="none" strike="noStrike" cap="none" dirty="0">
                <a:solidFill>
                  <a:srgbClr val="000000"/>
                </a:solidFill>
                <a:latin typeface="Acherus Grotesque" panose="02000505000000020004" pitchFamily="50" charset="0"/>
                <a:sym typeface="Arial"/>
              </a:endParaRPr>
            </a:p>
          </p:txBody>
        </p:sp>
        <p:sp>
          <p:nvSpPr>
            <p:cNvPr id="492" name="Google Shape;492;p17"/>
            <p:cNvSpPr/>
            <p:nvPr/>
          </p:nvSpPr>
          <p:spPr>
            <a:xfrm rot="-5400000">
              <a:off x="6716763" y="1156842"/>
              <a:ext cx="88374" cy="294666"/>
            </a:xfrm>
            <a:prstGeom prst="rightBrace">
              <a:avLst>
                <a:gd name="adj1" fmla="val 8333"/>
                <a:gd name="adj2" fmla="val 50000"/>
              </a:avLst>
            </a:prstGeom>
            <a:noFill/>
            <a:ln w="25400"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493" name="Google Shape;493;p17"/>
            <p:cNvSpPr/>
            <p:nvPr/>
          </p:nvSpPr>
          <p:spPr>
            <a:xfrm rot="-5400000">
              <a:off x="9026404" y="-771889"/>
              <a:ext cx="88373" cy="4159046"/>
            </a:xfrm>
            <a:prstGeom prst="rightBrace">
              <a:avLst>
                <a:gd name="adj1" fmla="val 8333"/>
                <a:gd name="adj2" fmla="val 50000"/>
              </a:avLst>
            </a:prstGeom>
            <a:noFill/>
            <a:ln w="25400"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grpSp>
      <p:grpSp>
        <p:nvGrpSpPr>
          <p:cNvPr id="6" name="Group 5">
            <a:extLst>
              <a:ext uri="{FF2B5EF4-FFF2-40B4-BE49-F238E27FC236}">
                <a16:creationId xmlns:a16="http://schemas.microsoft.com/office/drawing/2014/main" id="{A80A77AE-FBD4-49F0-804B-2D5B089C4F3F}"/>
              </a:ext>
            </a:extLst>
          </p:cNvPr>
          <p:cNvGrpSpPr/>
          <p:nvPr/>
        </p:nvGrpSpPr>
        <p:grpSpPr>
          <a:xfrm>
            <a:off x="6337001" y="3501117"/>
            <a:ext cx="5103998" cy="2507365"/>
            <a:chOff x="6337001" y="3501117"/>
            <a:chExt cx="5103998" cy="2507365"/>
          </a:xfrm>
        </p:grpSpPr>
        <p:sp>
          <p:nvSpPr>
            <p:cNvPr id="477" name="Google Shape;477;p17"/>
            <p:cNvSpPr/>
            <p:nvPr/>
          </p:nvSpPr>
          <p:spPr>
            <a:xfrm>
              <a:off x="7905467" y="4468803"/>
              <a:ext cx="2300749" cy="536313"/>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400" b="0" i="0" u="none" strike="noStrike" cap="none">
                  <a:solidFill>
                    <a:schemeClr val="lt1"/>
                  </a:solidFill>
                  <a:latin typeface="Acherus Grotesque" panose="02000505000000020004" pitchFamily="50" charset="0"/>
                  <a:sym typeface="Arial"/>
                </a:rPr>
                <a:t>Model</a:t>
              </a:r>
              <a:endParaRPr sz="1400" b="0" i="0" u="none" strike="noStrike" cap="none">
                <a:solidFill>
                  <a:schemeClr val="lt1"/>
                </a:solidFill>
                <a:latin typeface="Acherus Grotesque" panose="02000505000000020004" pitchFamily="50" charset="0"/>
                <a:sym typeface="Arial"/>
              </a:endParaRPr>
            </a:p>
          </p:txBody>
        </p:sp>
        <p:sp>
          <p:nvSpPr>
            <p:cNvPr id="480" name="Google Shape;480;p17"/>
            <p:cNvSpPr/>
            <p:nvPr/>
          </p:nvSpPr>
          <p:spPr>
            <a:xfrm>
              <a:off x="7069702" y="3652835"/>
              <a:ext cx="4178735" cy="365125"/>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481" name="Google Shape;481;p17"/>
            <p:cNvSpPr/>
            <p:nvPr/>
          </p:nvSpPr>
          <p:spPr>
            <a:xfrm>
              <a:off x="6533881" y="3678975"/>
              <a:ext cx="403097" cy="338985"/>
            </a:xfrm>
            <a:prstGeom prst="rect">
              <a:avLst/>
            </a:prstGeom>
            <a:solidFill>
              <a:schemeClr val="accent4"/>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482" name="Google Shape;482;p17"/>
            <p:cNvSpPr txBox="1"/>
            <p:nvPr/>
          </p:nvSpPr>
          <p:spPr>
            <a:xfrm>
              <a:off x="8623223" y="4068693"/>
              <a:ext cx="86523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dirty="0">
                  <a:solidFill>
                    <a:srgbClr val="000000"/>
                  </a:solidFill>
                  <a:latin typeface="Acherus Grotesque" panose="02000505000000020004" pitchFamily="50" charset="0"/>
                  <a:sym typeface="Arial"/>
                </a:rPr>
                <a:t>Train</a:t>
              </a:r>
              <a:endParaRPr sz="1400" b="0" i="0" u="none" strike="noStrike" cap="none" dirty="0">
                <a:solidFill>
                  <a:srgbClr val="000000"/>
                </a:solidFill>
                <a:latin typeface="Acherus Grotesque" panose="02000505000000020004" pitchFamily="50" charset="0"/>
                <a:sym typeface="Arial"/>
              </a:endParaRPr>
            </a:p>
          </p:txBody>
        </p:sp>
        <p:sp>
          <p:nvSpPr>
            <p:cNvPr id="483" name="Google Shape;483;p17"/>
            <p:cNvSpPr/>
            <p:nvPr/>
          </p:nvSpPr>
          <p:spPr>
            <a:xfrm>
              <a:off x="7017572" y="3501117"/>
              <a:ext cx="4423427" cy="1573161"/>
            </a:xfrm>
            <a:prstGeom prst="roundRect">
              <a:avLst>
                <a:gd name="adj" fmla="val 8542"/>
              </a:avLst>
            </a:prstGeom>
            <a:noFill/>
            <a:ln w="25400" cap="flat" cmpd="sng">
              <a:solidFill>
                <a:srgbClr val="4A0000"/>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484" name="Google Shape;484;p17"/>
            <p:cNvSpPr/>
            <p:nvPr/>
          </p:nvSpPr>
          <p:spPr>
            <a:xfrm rot="5400000">
              <a:off x="7019606" y="4106009"/>
              <a:ext cx="434537" cy="1140541"/>
            </a:xfrm>
            <a:prstGeom prst="bentUpArrow">
              <a:avLst>
                <a:gd name="adj1" fmla="val 6898"/>
                <a:gd name="adj2" fmla="val 15949"/>
                <a:gd name="adj3" fmla="val 25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grpSp>
          <p:nvGrpSpPr>
            <p:cNvPr id="485" name="Google Shape;485;p17"/>
            <p:cNvGrpSpPr/>
            <p:nvPr/>
          </p:nvGrpSpPr>
          <p:grpSpPr>
            <a:xfrm>
              <a:off x="7417914" y="5196351"/>
              <a:ext cx="1805078" cy="812131"/>
              <a:chOff x="5893528" y="4474555"/>
              <a:chExt cx="1805078" cy="812131"/>
            </a:xfrm>
          </p:grpSpPr>
          <p:sp>
            <p:nvSpPr>
              <p:cNvPr id="486" name="Google Shape;486;p17"/>
              <p:cNvSpPr/>
              <p:nvPr/>
            </p:nvSpPr>
            <p:spPr>
              <a:xfrm>
                <a:off x="6730193" y="4474555"/>
                <a:ext cx="403097" cy="338985"/>
              </a:xfrm>
              <a:prstGeom prst="rect">
                <a:avLst/>
              </a:prstGeom>
              <a:solidFill>
                <a:srgbClr val="B0B0B0"/>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487" name="Google Shape;487;p17"/>
              <p:cNvSpPr txBox="1"/>
              <p:nvPr/>
            </p:nvSpPr>
            <p:spPr>
              <a:xfrm>
                <a:off x="5893528" y="4886617"/>
                <a:ext cx="1805078"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dirty="0">
                    <a:solidFill>
                      <a:srgbClr val="000000"/>
                    </a:solidFill>
                    <a:latin typeface="Acherus Grotesque" panose="02000505000000020004" pitchFamily="50" charset="0"/>
                    <a:sym typeface="Arial"/>
                  </a:rPr>
                  <a:t>Prediction</a:t>
                </a:r>
                <a:endParaRPr sz="1400" b="0" i="0" u="none" strike="noStrike" cap="none" dirty="0">
                  <a:solidFill>
                    <a:srgbClr val="000000"/>
                  </a:solidFill>
                  <a:latin typeface="Acherus Grotesque" panose="02000505000000020004" pitchFamily="50" charset="0"/>
                  <a:sym typeface="Arial"/>
                </a:endParaRPr>
              </a:p>
            </p:txBody>
          </p:sp>
        </p:grpSp>
        <p:sp>
          <p:nvSpPr>
            <p:cNvPr id="488" name="Google Shape;488;p17"/>
            <p:cNvSpPr/>
            <p:nvPr/>
          </p:nvSpPr>
          <p:spPr>
            <a:xfrm>
              <a:off x="9159069" y="5061137"/>
              <a:ext cx="540774" cy="546105"/>
            </a:xfrm>
            <a:prstGeom prst="curvedLeftArrow">
              <a:avLst>
                <a:gd name="adj1" fmla="val 6525"/>
                <a:gd name="adj2" fmla="val 50000"/>
                <a:gd name="adj3" fmla="val 25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32" name="Google Shape;478;p17">
              <a:extLst>
                <a:ext uri="{FF2B5EF4-FFF2-40B4-BE49-F238E27FC236}">
                  <a16:creationId xmlns:a16="http://schemas.microsoft.com/office/drawing/2014/main" id="{DAF70BC8-75CA-4D89-ACA8-8543FE14D0CB}"/>
                </a:ext>
              </a:extLst>
            </p:cNvPr>
            <p:cNvSpPr txBox="1"/>
            <p:nvPr/>
          </p:nvSpPr>
          <p:spPr>
            <a:xfrm>
              <a:off x="6337001" y="4085458"/>
              <a:ext cx="748325" cy="40767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dirty="0">
                  <a:solidFill>
                    <a:schemeClr val="accent4"/>
                  </a:solidFill>
                  <a:latin typeface="Acherus Grotesque" panose="02000505000000020004" pitchFamily="50" charset="0"/>
                  <a:sym typeface="Arial"/>
                </a:rPr>
                <a:t>Test</a:t>
              </a:r>
              <a:endParaRPr sz="1400" b="0" i="0" u="none" strike="noStrike" cap="none" dirty="0">
                <a:solidFill>
                  <a:schemeClr val="accent4"/>
                </a:solidFill>
                <a:latin typeface="Acherus Grotesque" panose="02000505000000020004" pitchFamily="50" charset="0"/>
                <a:sym typeface="Arial"/>
              </a:endParaRPr>
            </a:p>
          </p:txBody>
        </p:sp>
      </p:grpSp>
      <p:sp>
        <p:nvSpPr>
          <p:cNvPr id="4" name="Slide Number Placeholder 3">
            <a:extLst>
              <a:ext uri="{FF2B5EF4-FFF2-40B4-BE49-F238E27FC236}">
                <a16:creationId xmlns:a16="http://schemas.microsoft.com/office/drawing/2014/main" id="{86CE67FC-A112-462E-A723-82E495701536}"/>
              </a:ext>
            </a:extLst>
          </p:cNvPr>
          <p:cNvSpPr>
            <a:spLocks noGrp="1"/>
          </p:cNvSpPr>
          <p:nvPr>
            <p:ph type="sldNum" sz="quarter" idx="12"/>
          </p:nvPr>
        </p:nvSpPr>
        <p:spPr/>
        <p:txBody>
          <a:bodyPr/>
          <a:lstStyle/>
          <a:p>
            <a:fld id="{8E06CFEE-053A-4A40-A88B-A288F0289482}" type="slidenum">
              <a:rPr lang="en-US" smtClean="0"/>
              <a:t>15</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650B4-A488-4A96-A4A3-3A40BC61D041}"/>
              </a:ext>
            </a:extLst>
          </p:cNvPr>
          <p:cNvSpPr>
            <a:spLocks noGrp="1"/>
          </p:cNvSpPr>
          <p:nvPr>
            <p:ph type="title"/>
          </p:nvPr>
        </p:nvSpPr>
        <p:spPr/>
        <p:txBody>
          <a:bodyPr/>
          <a:lstStyle/>
          <a:p>
            <a:r>
              <a:rPr lang="en-US" dirty="0">
                <a:solidFill>
                  <a:schemeClr val="dk1"/>
                </a:solidFill>
              </a:rPr>
              <a:t>LOOCV steps</a:t>
            </a:r>
            <a:endParaRPr lang="en-US" dirty="0"/>
          </a:p>
        </p:txBody>
      </p:sp>
      <p:sp>
        <p:nvSpPr>
          <p:cNvPr id="3" name="Content Placeholder 2">
            <a:extLst>
              <a:ext uri="{FF2B5EF4-FFF2-40B4-BE49-F238E27FC236}">
                <a16:creationId xmlns:a16="http://schemas.microsoft.com/office/drawing/2014/main" id="{20B55076-39BB-41BA-8DA3-E0ECCD4E2B83}"/>
              </a:ext>
            </a:extLst>
          </p:cNvPr>
          <p:cNvSpPr>
            <a:spLocks noGrp="1"/>
          </p:cNvSpPr>
          <p:nvPr>
            <p:ph sz="half" idx="1"/>
          </p:nvPr>
        </p:nvSpPr>
        <p:spPr/>
        <p:txBody>
          <a:bodyPr/>
          <a:lstStyle/>
          <a:p>
            <a:pPr marL="457200" indent="-457200">
              <a:buFont typeface="+mj-lt"/>
              <a:buAutoNum type="arabicPeriod" startAt="3"/>
            </a:pPr>
            <a:r>
              <a:rPr lang="en-US" dirty="0"/>
              <a:t>We see how far off our prediction was from the true value and record that</a:t>
            </a:r>
          </a:p>
          <a:p>
            <a:pPr marL="457200" indent="-457200">
              <a:buFont typeface="+mj-lt"/>
              <a:buAutoNum type="arabicPeriod" startAt="3"/>
            </a:pPr>
            <a:endParaRPr lang="en-US" dirty="0"/>
          </a:p>
        </p:txBody>
      </p:sp>
      <p:sp>
        <p:nvSpPr>
          <p:cNvPr id="5" name="Footer Placeholder 4">
            <a:extLst>
              <a:ext uri="{FF2B5EF4-FFF2-40B4-BE49-F238E27FC236}">
                <a16:creationId xmlns:a16="http://schemas.microsoft.com/office/drawing/2014/main" id="{7528862F-398E-457B-ADDC-63D310C8EF21}"/>
              </a:ext>
            </a:extLst>
          </p:cNvPr>
          <p:cNvSpPr>
            <a:spLocks noGrp="1"/>
          </p:cNvSpPr>
          <p:nvPr>
            <p:ph type="ftr" sz="quarter" idx="11"/>
          </p:nvPr>
        </p:nvSpPr>
        <p:spPr/>
        <p:txBody>
          <a:bodyPr/>
          <a:lstStyle/>
          <a:p>
            <a:r>
              <a:rPr lang="en-US"/>
              <a:t>Resampling Methods</a:t>
            </a:r>
            <a:endParaRPr lang="en-US" dirty="0"/>
          </a:p>
        </p:txBody>
      </p:sp>
      <p:sp>
        <p:nvSpPr>
          <p:cNvPr id="6" name="Slide Number Placeholder 5">
            <a:extLst>
              <a:ext uri="{FF2B5EF4-FFF2-40B4-BE49-F238E27FC236}">
                <a16:creationId xmlns:a16="http://schemas.microsoft.com/office/drawing/2014/main" id="{1F5BE985-25F3-4B88-86ED-F1F2F673374D}"/>
              </a:ext>
            </a:extLst>
          </p:cNvPr>
          <p:cNvSpPr>
            <a:spLocks noGrp="1"/>
          </p:cNvSpPr>
          <p:nvPr>
            <p:ph type="sldNum" sz="quarter" idx="12"/>
          </p:nvPr>
        </p:nvSpPr>
        <p:spPr/>
        <p:txBody>
          <a:bodyPr/>
          <a:lstStyle/>
          <a:p>
            <a:fld id="{8E06CFEE-053A-4A40-A88B-A288F0289482}" type="slidenum">
              <a:rPr lang="en-US" smtClean="0"/>
              <a:t>16</a:t>
            </a:fld>
            <a:endParaRPr lang="en-US"/>
          </a:p>
        </p:txBody>
      </p:sp>
      <p:sp>
        <p:nvSpPr>
          <p:cNvPr id="7" name="Google Shape;501;p18">
            <a:extLst>
              <a:ext uri="{FF2B5EF4-FFF2-40B4-BE49-F238E27FC236}">
                <a16:creationId xmlns:a16="http://schemas.microsoft.com/office/drawing/2014/main" id="{AF75796A-3969-4BD7-A052-10A1E8FEE08D}"/>
              </a:ext>
            </a:extLst>
          </p:cNvPr>
          <p:cNvSpPr/>
          <p:nvPr/>
        </p:nvSpPr>
        <p:spPr>
          <a:xfrm>
            <a:off x="6999373" y="2163974"/>
            <a:ext cx="403097" cy="338985"/>
          </a:xfrm>
          <a:prstGeom prst="rect">
            <a:avLst/>
          </a:prstGeom>
          <a:solidFill>
            <a:schemeClr val="accent4"/>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accent4"/>
              </a:solidFill>
              <a:latin typeface="Arial"/>
              <a:ea typeface="Arial"/>
              <a:cs typeface="Arial"/>
              <a:sym typeface="Arial"/>
            </a:endParaRPr>
          </a:p>
        </p:txBody>
      </p:sp>
      <p:grpSp>
        <p:nvGrpSpPr>
          <p:cNvPr id="8" name="Google Shape;502;p18">
            <a:extLst>
              <a:ext uri="{FF2B5EF4-FFF2-40B4-BE49-F238E27FC236}">
                <a16:creationId xmlns:a16="http://schemas.microsoft.com/office/drawing/2014/main" id="{8A193958-EDD8-40F3-9B50-FCAE2AC51831}"/>
              </a:ext>
            </a:extLst>
          </p:cNvPr>
          <p:cNvGrpSpPr/>
          <p:nvPr/>
        </p:nvGrpSpPr>
        <p:grpSpPr>
          <a:xfrm>
            <a:off x="8283690" y="2163974"/>
            <a:ext cx="1415845" cy="812172"/>
            <a:chOff x="6282760" y="4474555"/>
            <a:chExt cx="1415845" cy="812172"/>
          </a:xfrm>
        </p:grpSpPr>
        <p:sp>
          <p:nvSpPr>
            <p:cNvPr id="9" name="Google Shape;503;p18">
              <a:extLst>
                <a:ext uri="{FF2B5EF4-FFF2-40B4-BE49-F238E27FC236}">
                  <a16:creationId xmlns:a16="http://schemas.microsoft.com/office/drawing/2014/main" id="{B197B70C-D2AA-48CD-A53F-CDD49283A743}"/>
                </a:ext>
              </a:extLst>
            </p:cNvPr>
            <p:cNvSpPr/>
            <p:nvPr/>
          </p:nvSpPr>
          <p:spPr>
            <a:xfrm>
              <a:off x="6730193" y="4474555"/>
              <a:ext cx="403097" cy="338985"/>
            </a:xfrm>
            <a:prstGeom prst="rect">
              <a:avLst/>
            </a:prstGeom>
            <a:solidFill>
              <a:srgbClr val="B0B0B0"/>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 name="Google Shape;504;p18">
              <a:extLst>
                <a:ext uri="{FF2B5EF4-FFF2-40B4-BE49-F238E27FC236}">
                  <a16:creationId xmlns:a16="http://schemas.microsoft.com/office/drawing/2014/main" id="{8B290C95-73AE-44A2-BBCC-33EBF74A8ED5}"/>
                </a:ext>
              </a:extLst>
            </p:cNvPr>
            <p:cNvSpPr txBox="1"/>
            <p:nvPr/>
          </p:nvSpPr>
          <p:spPr>
            <a:xfrm>
              <a:off x="6282760" y="4886617"/>
              <a:ext cx="1415845"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Arial"/>
                  <a:ea typeface="Arial"/>
                  <a:cs typeface="Arial"/>
                  <a:sym typeface="Arial"/>
                </a:rPr>
                <a:t>Prediction</a:t>
              </a:r>
              <a:endParaRPr sz="1400" b="0" i="0" u="none" strike="noStrike" cap="none">
                <a:solidFill>
                  <a:srgbClr val="000000"/>
                </a:solidFill>
                <a:latin typeface="Arial"/>
                <a:ea typeface="Arial"/>
                <a:cs typeface="Arial"/>
                <a:sym typeface="Arial"/>
              </a:endParaRPr>
            </a:p>
          </p:txBody>
        </p:sp>
      </p:grpSp>
      <p:sp>
        <p:nvSpPr>
          <p:cNvPr id="11" name="Google Shape;505;p18">
            <a:extLst>
              <a:ext uri="{FF2B5EF4-FFF2-40B4-BE49-F238E27FC236}">
                <a16:creationId xmlns:a16="http://schemas.microsoft.com/office/drawing/2014/main" id="{6071B6D4-04B7-499B-8DDC-7BBF9817B2DF}"/>
              </a:ext>
            </a:extLst>
          </p:cNvPr>
          <p:cNvSpPr/>
          <p:nvPr/>
        </p:nvSpPr>
        <p:spPr>
          <a:xfrm>
            <a:off x="7659304" y="2163974"/>
            <a:ext cx="816077" cy="338985"/>
          </a:xfrm>
          <a:prstGeom prst="leftRightArrow">
            <a:avLst>
              <a:gd name="adj1" fmla="val 50000"/>
              <a:gd name="adj2" fmla="val 50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 name="Google Shape;508;p18">
            <a:extLst>
              <a:ext uri="{FF2B5EF4-FFF2-40B4-BE49-F238E27FC236}">
                <a16:creationId xmlns:a16="http://schemas.microsoft.com/office/drawing/2014/main" id="{7CBBF510-6F72-4942-9D53-0D132CA92CAB}"/>
              </a:ext>
            </a:extLst>
          </p:cNvPr>
          <p:cNvSpPr/>
          <p:nvPr/>
        </p:nvSpPr>
        <p:spPr>
          <a:xfrm>
            <a:off x="6573775" y="2009385"/>
            <a:ext cx="2963518" cy="966761"/>
          </a:xfrm>
          <a:prstGeom prst="roundRect">
            <a:avLst>
              <a:gd name="adj" fmla="val 16667"/>
            </a:avLst>
          </a:prstGeom>
          <a:noFill/>
          <a:ln w="25400" cap="flat" cmpd="sng">
            <a:solidFill>
              <a:srgbClr val="4A0000"/>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 name="Google Shape;509;p18">
            <a:extLst>
              <a:ext uri="{FF2B5EF4-FFF2-40B4-BE49-F238E27FC236}">
                <a16:creationId xmlns:a16="http://schemas.microsoft.com/office/drawing/2014/main" id="{32C5614E-FFA9-4EC0-837C-86A0085A9040}"/>
              </a:ext>
            </a:extLst>
          </p:cNvPr>
          <p:cNvSpPr/>
          <p:nvPr/>
        </p:nvSpPr>
        <p:spPr>
          <a:xfrm>
            <a:off x="9281677" y="2009385"/>
            <a:ext cx="825860" cy="170002"/>
          </a:xfrm>
          <a:prstGeom prst="curvedDownArrow">
            <a:avLst>
              <a:gd name="adj1" fmla="val 25000"/>
              <a:gd name="adj2" fmla="val 50000"/>
              <a:gd name="adj3" fmla="val 25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grpSp>
        <p:nvGrpSpPr>
          <p:cNvPr id="4" name="Group 3">
            <a:extLst>
              <a:ext uri="{FF2B5EF4-FFF2-40B4-BE49-F238E27FC236}">
                <a16:creationId xmlns:a16="http://schemas.microsoft.com/office/drawing/2014/main" id="{8BEC7EC6-329F-4B97-9E95-4C6AB94185DE}"/>
              </a:ext>
            </a:extLst>
          </p:cNvPr>
          <p:cNvGrpSpPr/>
          <p:nvPr/>
        </p:nvGrpSpPr>
        <p:grpSpPr>
          <a:xfrm>
            <a:off x="10006247" y="2041685"/>
            <a:ext cx="1280160" cy="1145631"/>
            <a:chOff x="10006247" y="2041685"/>
            <a:chExt cx="1280160" cy="1145631"/>
          </a:xfrm>
        </p:grpSpPr>
        <p:sp>
          <p:nvSpPr>
            <p:cNvPr id="15" name="Google Shape;526;p18">
              <a:extLst>
                <a:ext uri="{FF2B5EF4-FFF2-40B4-BE49-F238E27FC236}">
                  <a16:creationId xmlns:a16="http://schemas.microsoft.com/office/drawing/2014/main" id="{F52CE361-3E4B-47AC-81B0-32541B166A33}"/>
                </a:ext>
              </a:extLst>
            </p:cNvPr>
            <p:cNvSpPr/>
            <p:nvPr/>
          </p:nvSpPr>
          <p:spPr>
            <a:xfrm>
              <a:off x="10309218" y="2041685"/>
              <a:ext cx="629259" cy="566651"/>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 name="Google Shape;527;p18">
              <a:extLst>
                <a:ext uri="{FF2B5EF4-FFF2-40B4-BE49-F238E27FC236}">
                  <a16:creationId xmlns:a16="http://schemas.microsoft.com/office/drawing/2014/main" id="{B97255AC-4A7B-401F-9DB4-680A919427BB}"/>
                </a:ext>
              </a:extLst>
            </p:cNvPr>
            <p:cNvSpPr txBox="1"/>
            <p:nvPr/>
          </p:nvSpPr>
          <p:spPr>
            <a:xfrm>
              <a:off x="10006247" y="2602581"/>
              <a:ext cx="1280160" cy="5847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dirty="0">
                  <a:solidFill>
                    <a:srgbClr val="000000"/>
                  </a:solidFill>
                  <a:latin typeface="Arial"/>
                  <a:ea typeface="Arial"/>
                  <a:cs typeface="Arial"/>
                  <a:sym typeface="Arial"/>
                </a:rPr>
                <a:t>Test Error 1</a:t>
              </a:r>
              <a:endParaRPr dirty="0"/>
            </a:p>
          </p:txBody>
        </p:sp>
      </p:grpSp>
      <p:sp>
        <p:nvSpPr>
          <p:cNvPr id="18" name="Google Shape;544;p18">
            <a:extLst>
              <a:ext uri="{FF2B5EF4-FFF2-40B4-BE49-F238E27FC236}">
                <a16:creationId xmlns:a16="http://schemas.microsoft.com/office/drawing/2014/main" id="{BD357533-7F8B-4D3F-80A1-64602AFC0695}"/>
              </a:ext>
            </a:extLst>
          </p:cNvPr>
          <p:cNvSpPr txBox="1"/>
          <p:nvPr/>
        </p:nvSpPr>
        <p:spPr>
          <a:xfrm>
            <a:off x="6574599" y="2590505"/>
            <a:ext cx="1187888" cy="40011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dirty="0">
                <a:solidFill>
                  <a:schemeClr val="accent4"/>
                </a:solidFill>
                <a:latin typeface="Arial"/>
                <a:ea typeface="Arial"/>
                <a:cs typeface="Arial"/>
                <a:sym typeface="Arial"/>
              </a:rPr>
              <a:t>Test</a:t>
            </a:r>
            <a:endParaRPr sz="1400" b="0" i="0" u="none" strike="noStrike" cap="none" dirty="0">
              <a:solidFill>
                <a:schemeClr val="accent4"/>
              </a:solidFill>
              <a:latin typeface="Arial"/>
              <a:ea typeface="Arial"/>
              <a:cs typeface="Arial"/>
              <a:sym typeface="Arial"/>
            </a:endParaRPr>
          </a:p>
        </p:txBody>
      </p:sp>
    </p:spTree>
    <p:extLst>
      <p:ext uri="{BB962C8B-B14F-4D97-AF65-F5344CB8AC3E}">
        <p14:creationId xmlns:p14="http://schemas.microsoft.com/office/powerpoint/2010/main" val="30927484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650B4-A488-4A96-A4A3-3A40BC61D041}"/>
              </a:ext>
            </a:extLst>
          </p:cNvPr>
          <p:cNvSpPr>
            <a:spLocks noGrp="1"/>
          </p:cNvSpPr>
          <p:nvPr>
            <p:ph type="title"/>
          </p:nvPr>
        </p:nvSpPr>
        <p:spPr/>
        <p:txBody>
          <a:bodyPr/>
          <a:lstStyle/>
          <a:p>
            <a:r>
              <a:rPr lang="en-US" dirty="0">
                <a:solidFill>
                  <a:schemeClr val="dk1"/>
                </a:solidFill>
              </a:rPr>
              <a:t>LOOCV steps</a:t>
            </a:r>
            <a:endParaRPr lang="en-US" dirty="0"/>
          </a:p>
        </p:txBody>
      </p:sp>
      <p:sp>
        <p:nvSpPr>
          <p:cNvPr id="3" name="Content Placeholder 2">
            <a:extLst>
              <a:ext uri="{FF2B5EF4-FFF2-40B4-BE49-F238E27FC236}">
                <a16:creationId xmlns:a16="http://schemas.microsoft.com/office/drawing/2014/main" id="{20B55076-39BB-41BA-8DA3-E0ECCD4E2B83}"/>
              </a:ext>
            </a:extLst>
          </p:cNvPr>
          <p:cNvSpPr>
            <a:spLocks noGrp="1"/>
          </p:cNvSpPr>
          <p:nvPr>
            <p:ph sz="half" idx="1"/>
          </p:nvPr>
        </p:nvSpPr>
        <p:spPr/>
        <p:txBody>
          <a:bodyPr/>
          <a:lstStyle/>
          <a:p>
            <a:pPr marL="457200" indent="-457200">
              <a:buFont typeface="+mj-lt"/>
              <a:buAutoNum type="arabicPeriod" startAt="4"/>
            </a:pPr>
            <a:r>
              <a:rPr lang="en-US" dirty="0"/>
              <a:t>We repeat the process for all observations in the dataset, each time leaving out a different one and recording how far off we were</a:t>
            </a:r>
          </a:p>
          <a:p>
            <a:pPr marL="457200" indent="-457200">
              <a:buFont typeface="+mj-lt"/>
              <a:buAutoNum type="arabicPeriod" startAt="4"/>
            </a:pPr>
            <a:endParaRPr lang="en-US" dirty="0"/>
          </a:p>
          <a:p>
            <a:pPr marL="457200" indent="-457200">
              <a:buFont typeface="+mj-lt"/>
              <a:buAutoNum type="arabicPeriod" startAt="4"/>
            </a:pPr>
            <a:r>
              <a:rPr lang="en-US" dirty="0"/>
              <a:t>We average our measures of how far off we are from the truth</a:t>
            </a:r>
          </a:p>
          <a:p>
            <a:pPr marL="457200" indent="-457200">
              <a:buFont typeface="+mj-lt"/>
              <a:buAutoNum type="arabicPeriod" startAt="4"/>
            </a:pPr>
            <a:endParaRPr lang="en-US" dirty="0"/>
          </a:p>
        </p:txBody>
      </p:sp>
      <p:sp>
        <p:nvSpPr>
          <p:cNvPr id="5" name="Footer Placeholder 4">
            <a:extLst>
              <a:ext uri="{FF2B5EF4-FFF2-40B4-BE49-F238E27FC236}">
                <a16:creationId xmlns:a16="http://schemas.microsoft.com/office/drawing/2014/main" id="{7528862F-398E-457B-ADDC-63D310C8EF21}"/>
              </a:ext>
            </a:extLst>
          </p:cNvPr>
          <p:cNvSpPr>
            <a:spLocks noGrp="1"/>
          </p:cNvSpPr>
          <p:nvPr>
            <p:ph type="ftr" sz="quarter" idx="11"/>
          </p:nvPr>
        </p:nvSpPr>
        <p:spPr/>
        <p:txBody>
          <a:bodyPr/>
          <a:lstStyle/>
          <a:p>
            <a:r>
              <a:rPr lang="en-US"/>
              <a:t>Resampling Methods</a:t>
            </a:r>
            <a:endParaRPr lang="en-US" dirty="0"/>
          </a:p>
        </p:txBody>
      </p:sp>
      <p:sp>
        <p:nvSpPr>
          <p:cNvPr id="6" name="Slide Number Placeholder 5">
            <a:extLst>
              <a:ext uri="{FF2B5EF4-FFF2-40B4-BE49-F238E27FC236}">
                <a16:creationId xmlns:a16="http://schemas.microsoft.com/office/drawing/2014/main" id="{1F5BE985-25F3-4B88-86ED-F1F2F673374D}"/>
              </a:ext>
            </a:extLst>
          </p:cNvPr>
          <p:cNvSpPr>
            <a:spLocks noGrp="1"/>
          </p:cNvSpPr>
          <p:nvPr>
            <p:ph type="sldNum" sz="quarter" idx="12"/>
          </p:nvPr>
        </p:nvSpPr>
        <p:spPr/>
        <p:txBody>
          <a:bodyPr/>
          <a:lstStyle/>
          <a:p>
            <a:fld id="{8E06CFEE-053A-4A40-A88B-A288F0289482}" type="slidenum">
              <a:rPr lang="en-US" smtClean="0"/>
              <a:t>17</a:t>
            </a:fld>
            <a:endParaRPr lang="en-US"/>
          </a:p>
        </p:txBody>
      </p:sp>
      <p:grpSp>
        <p:nvGrpSpPr>
          <p:cNvPr id="15" name="Group 14">
            <a:extLst>
              <a:ext uri="{FF2B5EF4-FFF2-40B4-BE49-F238E27FC236}">
                <a16:creationId xmlns:a16="http://schemas.microsoft.com/office/drawing/2014/main" id="{45F00385-EAC2-4FC6-A454-44027B564416}"/>
              </a:ext>
            </a:extLst>
          </p:cNvPr>
          <p:cNvGrpSpPr/>
          <p:nvPr/>
        </p:nvGrpSpPr>
        <p:grpSpPr>
          <a:xfrm>
            <a:off x="6335039" y="2148323"/>
            <a:ext cx="5856961" cy="1261094"/>
            <a:chOff x="6335039" y="2148323"/>
            <a:chExt cx="5856961" cy="1261094"/>
          </a:xfrm>
        </p:grpSpPr>
        <p:sp>
          <p:nvSpPr>
            <p:cNvPr id="34" name="TextBox 33">
              <a:extLst>
                <a:ext uri="{FF2B5EF4-FFF2-40B4-BE49-F238E27FC236}">
                  <a16:creationId xmlns:a16="http://schemas.microsoft.com/office/drawing/2014/main" id="{0CDC03BB-0B17-482D-8CC1-B2C1016B3233}"/>
                </a:ext>
              </a:extLst>
            </p:cNvPr>
            <p:cNvSpPr txBox="1"/>
            <p:nvPr/>
          </p:nvSpPr>
          <p:spPr>
            <a:xfrm>
              <a:off x="10820400" y="2824642"/>
              <a:ext cx="1371600" cy="584775"/>
            </a:xfrm>
            <a:prstGeom prst="rect">
              <a:avLst/>
            </a:prstGeom>
            <a:noFill/>
          </p:spPr>
          <p:txBody>
            <a:bodyPr wrap="square" rtlCol="0">
              <a:spAutoFit/>
            </a:bodyPr>
            <a:lstStyle/>
            <a:p>
              <a:r>
                <a:rPr lang="en-US" sz="1600" dirty="0">
                  <a:latin typeface="Acherus Grotesque" panose="02000505000000020004" pitchFamily="50" charset="0"/>
                </a:rPr>
                <a:t>Test Error 3</a:t>
              </a:r>
            </a:p>
          </p:txBody>
        </p:sp>
        <p:grpSp>
          <p:nvGrpSpPr>
            <p:cNvPr id="12" name="Group 11">
              <a:extLst>
                <a:ext uri="{FF2B5EF4-FFF2-40B4-BE49-F238E27FC236}">
                  <a16:creationId xmlns:a16="http://schemas.microsoft.com/office/drawing/2014/main" id="{80224274-644D-471C-89BF-16E67188FA7F}"/>
                </a:ext>
              </a:extLst>
            </p:cNvPr>
            <p:cNvGrpSpPr/>
            <p:nvPr/>
          </p:nvGrpSpPr>
          <p:grpSpPr>
            <a:xfrm>
              <a:off x="6335039" y="2148323"/>
              <a:ext cx="5617478" cy="682074"/>
              <a:chOff x="6335039" y="2148323"/>
              <a:chExt cx="5617478" cy="682074"/>
            </a:xfrm>
          </p:grpSpPr>
          <p:grpSp>
            <p:nvGrpSpPr>
              <p:cNvPr id="24" name="그룹 37">
                <a:extLst>
                  <a:ext uri="{FF2B5EF4-FFF2-40B4-BE49-F238E27FC236}">
                    <a16:creationId xmlns:a16="http://schemas.microsoft.com/office/drawing/2014/main" id="{FDD3EFB9-DACE-42A5-8DF7-30527DCCDF5E}"/>
                  </a:ext>
                </a:extLst>
              </p:cNvPr>
              <p:cNvGrpSpPr/>
              <p:nvPr/>
            </p:nvGrpSpPr>
            <p:grpSpPr>
              <a:xfrm>
                <a:off x="6335039" y="2405473"/>
                <a:ext cx="4586762" cy="365126"/>
                <a:chOff x="6404494" y="4126042"/>
                <a:chExt cx="4586762" cy="365126"/>
              </a:xfrm>
            </p:grpSpPr>
            <p:sp>
              <p:nvSpPr>
                <p:cNvPr id="25" name="직사각형 19">
                  <a:extLst>
                    <a:ext uri="{FF2B5EF4-FFF2-40B4-BE49-F238E27FC236}">
                      <a16:creationId xmlns:a16="http://schemas.microsoft.com/office/drawing/2014/main" id="{C318BE05-BE6F-46A2-8DF1-30F7D2DABBB6}"/>
                    </a:ext>
                  </a:extLst>
                </p:cNvPr>
                <p:cNvSpPr/>
                <p:nvPr/>
              </p:nvSpPr>
              <p:spPr>
                <a:xfrm>
                  <a:off x="6409424" y="4126043"/>
                  <a:ext cx="4581832" cy="365125"/>
                </a:xfrm>
                <a:prstGeom prst="rect">
                  <a:avLst/>
                </a:prstGeom>
                <a:solidFill>
                  <a:schemeClr val="accent2">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직선 연결선 20">
                  <a:extLst>
                    <a:ext uri="{FF2B5EF4-FFF2-40B4-BE49-F238E27FC236}">
                      <a16:creationId xmlns:a16="http://schemas.microsoft.com/office/drawing/2014/main" id="{69D517C4-F581-4C43-BBE2-8778D4175D9E}"/>
                    </a:ext>
                  </a:extLst>
                </p:cNvPr>
                <p:cNvCxnSpPr>
                  <a:cxnSpLocks/>
                </p:cNvCxnSpPr>
                <p:nvPr/>
              </p:nvCxnSpPr>
              <p:spPr>
                <a:xfrm>
                  <a:off x="7618792" y="4126043"/>
                  <a:ext cx="0" cy="365125"/>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7" name="직선 연결선 21">
                  <a:extLst>
                    <a:ext uri="{FF2B5EF4-FFF2-40B4-BE49-F238E27FC236}">
                      <a16:creationId xmlns:a16="http://schemas.microsoft.com/office/drawing/2014/main" id="{E54DCA99-2616-45CF-B072-8FC65A72C58B}"/>
                    </a:ext>
                  </a:extLst>
                </p:cNvPr>
                <p:cNvCxnSpPr>
                  <a:cxnSpLocks/>
                </p:cNvCxnSpPr>
                <p:nvPr/>
              </p:nvCxnSpPr>
              <p:spPr>
                <a:xfrm>
                  <a:off x="7210753" y="4126043"/>
                  <a:ext cx="0" cy="365125"/>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28" name="직사각형 23">
                  <a:extLst>
                    <a:ext uri="{FF2B5EF4-FFF2-40B4-BE49-F238E27FC236}">
                      <a16:creationId xmlns:a16="http://schemas.microsoft.com/office/drawing/2014/main" id="{FB19AABE-7892-47A0-A519-DD02124F865A}"/>
                    </a:ext>
                  </a:extLst>
                </p:cNvPr>
                <p:cNvSpPr/>
                <p:nvPr/>
              </p:nvSpPr>
              <p:spPr>
                <a:xfrm>
                  <a:off x="7210753" y="4126042"/>
                  <a:ext cx="408039" cy="365125"/>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직사각형 27">
                  <a:extLst>
                    <a:ext uri="{FF2B5EF4-FFF2-40B4-BE49-F238E27FC236}">
                      <a16:creationId xmlns:a16="http://schemas.microsoft.com/office/drawing/2014/main" id="{616E8B9E-9EF6-427B-ADDA-A82508121BD7}"/>
                    </a:ext>
                  </a:extLst>
                </p:cNvPr>
                <p:cNvSpPr/>
                <p:nvPr/>
              </p:nvSpPr>
              <p:spPr>
                <a:xfrm>
                  <a:off x="6404494" y="4126042"/>
                  <a:ext cx="806255" cy="365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직사각형 28">
                  <a:extLst>
                    <a:ext uri="{FF2B5EF4-FFF2-40B4-BE49-F238E27FC236}">
                      <a16:creationId xmlns:a16="http://schemas.microsoft.com/office/drawing/2014/main" id="{B0CC4030-61AA-491C-8D13-2D3BEEBA668C}"/>
                    </a:ext>
                  </a:extLst>
                </p:cNvPr>
                <p:cNvSpPr/>
                <p:nvPr/>
              </p:nvSpPr>
              <p:spPr>
                <a:xfrm>
                  <a:off x="7633540" y="4140260"/>
                  <a:ext cx="3357699" cy="3509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3" name="타원 30">
                <a:extLst>
                  <a:ext uri="{FF2B5EF4-FFF2-40B4-BE49-F238E27FC236}">
                    <a16:creationId xmlns:a16="http://schemas.microsoft.com/office/drawing/2014/main" id="{A9112C51-D23F-4FC6-96DE-B4348FF76410}"/>
                  </a:ext>
                </a:extLst>
              </p:cNvPr>
              <p:cNvSpPr/>
              <p:nvPr/>
            </p:nvSpPr>
            <p:spPr>
              <a:xfrm>
                <a:off x="11323258" y="2263746"/>
                <a:ext cx="629259" cy="5666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35" name="화살표: 아래로 구부러짐 35">
                <a:extLst>
                  <a:ext uri="{FF2B5EF4-FFF2-40B4-BE49-F238E27FC236}">
                    <a16:creationId xmlns:a16="http://schemas.microsoft.com/office/drawing/2014/main" id="{805B9E3F-BC9D-4E84-ACBF-4E16E646FA84}"/>
                  </a:ext>
                </a:extLst>
              </p:cNvPr>
              <p:cNvSpPr/>
              <p:nvPr/>
            </p:nvSpPr>
            <p:spPr>
              <a:xfrm>
                <a:off x="10453158" y="2148323"/>
                <a:ext cx="825860" cy="170002"/>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grpSp>
        <p:nvGrpSpPr>
          <p:cNvPr id="11" name="Group 10">
            <a:extLst>
              <a:ext uri="{FF2B5EF4-FFF2-40B4-BE49-F238E27FC236}">
                <a16:creationId xmlns:a16="http://schemas.microsoft.com/office/drawing/2014/main" id="{239569E9-75D8-46F8-A6BE-75CAEEB8F23F}"/>
              </a:ext>
            </a:extLst>
          </p:cNvPr>
          <p:cNvGrpSpPr/>
          <p:nvPr/>
        </p:nvGrpSpPr>
        <p:grpSpPr>
          <a:xfrm>
            <a:off x="6343220" y="1155914"/>
            <a:ext cx="5848780" cy="1354053"/>
            <a:chOff x="6343220" y="1155914"/>
            <a:chExt cx="5848780" cy="1354053"/>
          </a:xfrm>
        </p:grpSpPr>
        <p:sp>
          <p:nvSpPr>
            <p:cNvPr id="17" name="직사각형 14">
              <a:extLst>
                <a:ext uri="{FF2B5EF4-FFF2-40B4-BE49-F238E27FC236}">
                  <a16:creationId xmlns:a16="http://schemas.microsoft.com/office/drawing/2014/main" id="{5BCA8CEE-DF19-4275-8842-D47CB48F8453}"/>
                </a:ext>
              </a:extLst>
            </p:cNvPr>
            <p:cNvSpPr/>
            <p:nvPr/>
          </p:nvSpPr>
          <p:spPr>
            <a:xfrm>
              <a:off x="6343220" y="1589807"/>
              <a:ext cx="4581832" cy="365125"/>
            </a:xfrm>
            <a:prstGeom prst="rect">
              <a:avLst/>
            </a:prstGeom>
            <a:solidFill>
              <a:schemeClr val="accent2">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직선 연결선 15">
              <a:extLst>
                <a:ext uri="{FF2B5EF4-FFF2-40B4-BE49-F238E27FC236}">
                  <a16:creationId xmlns:a16="http://schemas.microsoft.com/office/drawing/2014/main" id="{E22E8DC6-5294-4842-96E2-129507A7B77A}"/>
                </a:ext>
              </a:extLst>
            </p:cNvPr>
            <p:cNvCxnSpPr/>
            <p:nvPr/>
          </p:nvCxnSpPr>
          <p:spPr>
            <a:xfrm>
              <a:off x="6746342" y="1589807"/>
              <a:ext cx="0" cy="365125"/>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0" name="직선 연결선 18">
              <a:extLst>
                <a:ext uri="{FF2B5EF4-FFF2-40B4-BE49-F238E27FC236}">
                  <a16:creationId xmlns:a16="http://schemas.microsoft.com/office/drawing/2014/main" id="{802BDB34-8B7B-4CB1-8839-EC347B41ED89}"/>
                </a:ext>
              </a:extLst>
            </p:cNvPr>
            <p:cNvCxnSpPr/>
            <p:nvPr/>
          </p:nvCxnSpPr>
          <p:spPr>
            <a:xfrm>
              <a:off x="7144549" y="1589807"/>
              <a:ext cx="0" cy="365125"/>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878CACDA-D250-4763-9945-2CE0BF4C823A}"/>
                </a:ext>
              </a:extLst>
            </p:cNvPr>
            <p:cNvGrpSpPr/>
            <p:nvPr/>
          </p:nvGrpSpPr>
          <p:grpSpPr>
            <a:xfrm>
              <a:off x="6357218" y="1589807"/>
              <a:ext cx="4570034" cy="365125"/>
              <a:chOff x="6320642" y="1589807"/>
              <a:chExt cx="4570034" cy="365125"/>
            </a:xfrm>
          </p:grpSpPr>
          <p:sp>
            <p:nvSpPr>
              <p:cNvPr id="21" name="직사각형 22">
                <a:extLst>
                  <a:ext uri="{FF2B5EF4-FFF2-40B4-BE49-F238E27FC236}">
                    <a16:creationId xmlns:a16="http://schemas.microsoft.com/office/drawing/2014/main" id="{ADDE8E2E-A1D1-4313-B4F7-5AA17E908E59}"/>
                  </a:ext>
                </a:extLst>
              </p:cNvPr>
              <p:cNvSpPr/>
              <p:nvPr/>
            </p:nvSpPr>
            <p:spPr>
              <a:xfrm>
                <a:off x="6723764" y="1589807"/>
                <a:ext cx="403097" cy="365125"/>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직사각형 12">
                <a:extLst>
                  <a:ext uri="{FF2B5EF4-FFF2-40B4-BE49-F238E27FC236}">
                    <a16:creationId xmlns:a16="http://schemas.microsoft.com/office/drawing/2014/main" id="{A6E7B3AF-F268-4E3F-8D65-F383B4B6050E}"/>
                  </a:ext>
                </a:extLst>
              </p:cNvPr>
              <p:cNvSpPr/>
              <p:nvPr/>
            </p:nvSpPr>
            <p:spPr>
              <a:xfrm>
                <a:off x="6320642" y="1589807"/>
                <a:ext cx="398220" cy="365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직사각형 26">
                <a:extLst>
                  <a:ext uri="{FF2B5EF4-FFF2-40B4-BE49-F238E27FC236}">
                    <a16:creationId xmlns:a16="http://schemas.microsoft.com/office/drawing/2014/main" id="{D96A4AFA-464E-4649-9F93-B461DCE24404}"/>
                  </a:ext>
                </a:extLst>
              </p:cNvPr>
              <p:cNvSpPr/>
              <p:nvPr/>
            </p:nvSpPr>
            <p:spPr>
              <a:xfrm>
                <a:off x="7141636" y="1601096"/>
                <a:ext cx="3749040" cy="3411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타원 16">
              <a:extLst>
                <a:ext uri="{FF2B5EF4-FFF2-40B4-BE49-F238E27FC236}">
                  <a16:creationId xmlns:a16="http://schemas.microsoft.com/office/drawing/2014/main" id="{13F2EF8F-43CB-41AA-A85F-2C31B884D835}"/>
                </a:ext>
              </a:extLst>
            </p:cNvPr>
            <p:cNvSpPr/>
            <p:nvPr/>
          </p:nvSpPr>
          <p:spPr>
            <a:xfrm>
              <a:off x="11323258" y="1364296"/>
              <a:ext cx="629259" cy="5666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32" name="TextBox 31">
              <a:extLst>
                <a:ext uri="{FF2B5EF4-FFF2-40B4-BE49-F238E27FC236}">
                  <a16:creationId xmlns:a16="http://schemas.microsoft.com/office/drawing/2014/main" id="{D80A6773-CB79-41A6-8928-0080FF64DA35}"/>
                </a:ext>
              </a:extLst>
            </p:cNvPr>
            <p:cNvSpPr txBox="1"/>
            <p:nvPr/>
          </p:nvSpPr>
          <p:spPr>
            <a:xfrm>
              <a:off x="10820400" y="1925192"/>
              <a:ext cx="1371600" cy="584775"/>
            </a:xfrm>
            <a:prstGeom prst="rect">
              <a:avLst/>
            </a:prstGeom>
            <a:noFill/>
          </p:spPr>
          <p:txBody>
            <a:bodyPr wrap="square" rtlCol="0">
              <a:spAutoFit/>
            </a:bodyPr>
            <a:lstStyle/>
            <a:p>
              <a:r>
                <a:rPr lang="en-US" sz="1600" dirty="0">
                  <a:latin typeface="Acherus Grotesque" panose="02000505000000020004" pitchFamily="50" charset="0"/>
                </a:rPr>
                <a:t>Test Error 2</a:t>
              </a:r>
            </a:p>
          </p:txBody>
        </p:sp>
        <p:sp>
          <p:nvSpPr>
            <p:cNvPr id="36" name="화살표: 아래로 구부러짐 34">
              <a:extLst>
                <a:ext uri="{FF2B5EF4-FFF2-40B4-BE49-F238E27FC236}">
                  <a16:creationId xmlns:a16="http://schemas.microsoft.com/office/drawing/2014/main" id="{847445EA-9407-47A7-A558-1537CACAED2D}"/>
                </a:ext>
              </a:extLst>
            </p:cNvPr>
            <p:cNvSpPr/>
            <p:nvPr/>
          </p:nvSpPr>
          <p:spPr>
            <a:xfrm>
              <a:off x="10512122" y="1155914"/>
              <a:ext cx="825860" cy="170002"/>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3" name="Group 12">
            <a:extLst>
              <a:ext uri="{FF2B5EF4-FFF2-40B4-BE49-F238E27FC236}">
                <a16:creationId xmlns:a16="http://schemas.microsoft.com/office/drawing/2014/main" id="{856641AA-06DF-4FA5-A723-5EA7CB5148B4}"/>
              </a:ext>
            </a:extLst>
          </p:cNvPr>
          <p:cNvGrpSpPr/>
          <p:nvPr/>
        </p:nvGrpSpPr>
        <p:grpSpPr>
          <a:xfrm>
            <a:off x="6369032" y="2956511"/>
            <a:ext cx="5822968" cy="1754406"/>
            <a:chOff x="6369032" y="2956511"/>
            <a:chExt cx="5822968" cy="1754406"/>
          </a:xfrm>
        </p:grpSpPr>
        <p:sp>
          <p:nvSpPr>
            <p:cNvPr id="37" name="TextBox 36">
              <a:extLst>
                <a:ext uri="{FF2B5EF4-FFF2-40B4-BE49-F238E27FC236}">
                  <a16:creationId xmlns:a16="http://schemas.microsoft.com/office/drawing/2014/main" id="{F824D9C6-C3A8-47DC-B7AE-A7A4B56D9EFC}"/>
                </a:ext>
              </a:extLst>
            </p:cNvPr>
            <p:cNvSpPr txBox="1"/>
            <p:nvPr/>
          </p:nvSpPr>
          <p:spPr>
            <a:xfrm rot="5400000">
              <a:off x="8200579" y="3247388"/>
              <a:ext cx="1228085" cy="646331"/>
            </a:xfrm>
            <a:prstGeom prst="rect">
              <a:avLst/>
            </a:prstGeom>
            <a:noFill/>
          </p:spPr>
          <p:txBody>
            <a:bodyPr wrap="square" rtlCol="0">
              <a:spAutoFit/>
            </a:bodyPr>
            <a:lstStyle/>
            <a:p>
              <a:r>
                <a:rPr lang="en-US" sz="3600" dirty="0">
                  <a:latin typeface="+mn-lt"/>
                </a:rPr>
                <a:t>. . .</a:t>
              </a:r>
            </a:p>
          </p:txBody>
        </p:sp>
        <p:sp>
          <p:nvSpPr>
            <p:cNvPr id="38" name="직사각형 14">
              <a:extLst>
                <a:ext uri="{FF2B5EF4-FFF2-40B4-BE49-F238E27FC236}">
                  <a16:creationId xmlns:a16="http://schemas.microsoft.com/office/drawing/2014/main" id="{67260476-1290-41A0-B0FE-7D23908846E1}"/>
                </a:ext>
              </a:extLst>
            </p:cNvPr>
            <p:cNvSpPr/>
            <p:nvPr/>
          </p:nvSpPr>
          <p:spPr>
            <a:xfrm>
              <a:off x="6369033" y="3790757"/>
              <a:ext cx="4581832" cy="365125"/>
            </a:xfrm>
            <a:prstGeom prst="rect">
              <a:avLst/>
            </a:prstGeom>
            <a:solidFill>
              <a:schemeClr val="accent2">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9" name="직선 연결선 15">
              <a:extLst>
                <a:ext uri="{FF2B5EF4-FFF2-40B4-BE49-F238E27FC236}">
                  <a16:creationId xmlns:a16="http://schemas.microsoft.com/office/drawing/2014/main" id="{BF8299A1-DD8D-428E-B076-3E580E526BAB}"/>
                </a:ext>
              </a:extLst>
            </p:cNvPr>
            <p:cNvCxnSpPr/>
            <p:nvPr/>
          </p:nvCxnSpPr>
          <p:spPr>
            <a:xfrm>
              <a:off x="6772155" y="3790757"/>
              <a:ext cx="0" cy="365125"/>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B82387F5-5D2B-478A-B439-3D12ECEE280F}"/>
                </a:ext>
              </a:extLst>
            </p:cNvPr>
            <p:cNvGrpSpPr/>
            <p:nvPr/>
          </p:nvGrpSpPr>
          <p:grpSpPr>
            <a:xfrm>
              <a:off x="6369032" y="3790757"/>
              <a:ext cx="4592596" cy="365125"/>
              <a:chOff x="6369032" y="3790757"/>
              <a:chExt cx="4592596" cy="365125"/>
            </a:xfrm>
          </p:grpSpPr>
          <p:sp>
            <p:nvSpPr>
              <p:cNvPr id="40" name="직사각형 22">
                <a:extLst>
                  <a:ext uri="{FF2B5EF4-FFF2-40B4-BE49-F238E27FC236}">
                    <a16:creationId xmlns:a16="http://schemas.microsoft.com/office/drawing/2014/main" id="{71E98998-79D0-4B5A-BA4D-89031BC88F1D}"/>
                  </a:ext>
                </a:extLst>
              </p:cNvPr>
              <p:cNvSpPr/>
              <p:nvPr/>
            </p:nvSpPr>
            <p:spPr>
              <a:xfrm>
                <a:off x="10558531" y="3790757"/>
                <a:ext cx="403097" cy="365125"/>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직사각형 12">
                <a:extLst>
                  <a:ext uri="{FF2B5EF4-FFF2-40B4-BE49-F238E27FC236}">
                    <a16:creationId xmlns:a16="http://schemas.microsoft.com/office/drawing/2014/main" id="{AF9B9CFE-4861-44F2-9369-6F62CD71DEAF}"/>
                  </a:ext>
                </a:extLst>
              </p:cNvPr>
              <p:cNvSpPr/>
              <p:nvPr/>
            </p:nvSpPr>
            <p:spPr>
              <a:xfrm>
                <a:off x="6369032" y="3790757"/>
                <a:ext cx="4168901" cy="3483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2" name="타원 16">
              <a:extLst>
                <a:ext uri="{FF2B5EF4-FFF2-40B4-BE49-F238E27FC236}">
                  <a16:creationId xmlns:a16="http://schemas.microsoft.com/office/drawing/2014/main" id="{EC9EC371-7176-4829-8A4B-2E87F9C0665C}"/>
                </a:ext>
              </a:extLst>
            </p:cNvPr>
            <p:cNvSpPr/>
            <p:nvPr/>
          </p:nvSpPr>
          <p:spPr>
            <a:xfrm>
              <a:off x="11349071" y="3565246"/>
              <a:ext cx="629259" cy="5666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43" name="TextBox 42">
              <a:extLst>
                <a:ext uri="{FF2B5EF4-FFF2-40B4-BE49-F238E27FC236}">
                  <a16:creationId xmlns:a16="http://schemas.microsoft.com/office/drawing/2014/main" id="{42E2E8EF-1A05-4228-826D-852E3CE5E86A}"/>
                </a:ext>
              </a:extLst>
            </p:cNvPr>
            <p:cNvSpPr txBox="1"/>
            <p:nvPr/>
          </p:nvSpPr>
          <p:spPr>
            <a:xfrm>
              <a:off x="10820400" y="4126142"/>
              <a:ext cx="1371600" cy="584775"/>
            </a:xfrm>
            <a:prstGeom prst="rect">
              <a:avLst/>
            </a:prstGeom>
            <a:noFill/>
          </p:spPr>
          <p:txBody>
            <a:bodyPr wrap="square" rtlCol="0">
              <a:spAutoFit/>
            </a:bodyPr>
            <a:lstStyle/>
            <a:p>
              <a:r>
                <a:rPr lang="en-US" sz="1600" dirty="0">
                  <a:latin typeface="Acherus Grotesque" panose="02000505000000020004" pitchFamily="50" charset="0"/>
                </a:rPr>
                <a:t>Test Error n</a:t>
              </a:r>
            </a:p>
          </p:txBody>
        </p:sp>
        <p:sp>
          <p:nvSpPr>
            <p:cNvPr id="44" name="화살표: 아래로 구부러짐 34">
              <a:extLst>
                <a:ext uri="{FF2B5EF4-FFF2-40B4-BE49-F238E27FC236}">
                  <a16:creationId xmlns:a16="http://schemas.microsoft.com/office/drawing/2014/main" id="{E44B3EFE-8B2C-4993-AEBA-09A4168FC095}"/>
                </a:ext>
              </a:extLst>
            </p:cNvPr>
            <p:cNvSpPr/>
            <p:nvPr/>
          </p:nvSpPr>
          <p:spPr>
            <a:xfrm>
              <a:off x="10537935" y="3356864"/>
              <a:ext cx="825860" cy="170002"/>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4" name="Group 13">
            <a:extLst>
              <a:ext uri="{FF2B5EF4-FFF2-40B4-BE49-F238E27FC236}">
                <a16:creationId xmlns:a16="http://schemas.microsoft.com/office/drawing/2014/main" id="{7AE93E35-560B-493B-B6C4-CB3EB38B37A4}"/>
              </a:ext>
            </a:extLst>
          </p:cNvPr>
          <p:cNvGrpSpPr/>
          <p:nvPr/>
        </p:nvGrpSpPr>
        <p:grpSpPr>
          <a:xfrm>
            <a:off x="2564585" y="5145631"/>
            <a:ext cx="7928771" cy="1197017"/>
            <a:chOff x="2564585" y="5145631"/>
            <a:chExt cx="7928771" cy="1197017"/>
          </a:xfrm>
        </p:grpSpPr>
        <p:grpSp>
          <p:nvGrpSpPr>
            <p:cNvPr id="10" name="Group 9">
              <a:extLst>
                <a:ext uri="{FF2B5EF4-FFF2-40B4-BE49-F238E27FC236}">
                  <a16:creationId xmlns:a16="http://schemas.microsoft.com/office/drawing/2014/main" id="{214B3D39-20B8-441A-8F71-490ED824E3F4}"/>
                </a:ext>
              </a:extLst>
            </p:cNvPr>
            <p:cNvGrpSpPr/>
            <p:nvPr/>
          </p:nvGrpSpPr>
          <p:grpSpPr>
            <a:xfrm>
              <a:off x="2564585" y="5145631"/>
              <a:ext cx="5332619" cy="1197017"/>
              <a:chOff x="2564585" y="5145631"/>
              <a:chExt cx="5332619" cy="1197017"/>
            </a:xfrm>
          </p:grpSpPr>
          <p:grpSp>
            <p:nvGrpSpPr>
              <p:cNvPr id="4" name="Group 3">
                <a:extLst>
                  <a:ext uri="{FF2B5EF4-FFF2-40B4-BE49-F238E27FC236}">
                    <a16:creationId xmlns:a16="http://schemas.microsoft.com/office/drawing/2014/main" id="{FBABFD5E-91EE-4439-9865-1DB8BD91EBCE}"/>
                  </a:ext>
                </a:extLst>
              </p:cNvPr>
              <p:cNvGrpSpPr/>
              <p:nvPr/>
            </p:nvGrpSpPr>
            <p:grpSpPr>
              <a:xfrm>
                <a:off x="3043625" y="5196977"/>
                <a:ext cx="1463040" cy="1145671"/>
                <a:chOff x="3043625" y="5196977"/>
                <a:chExt cx="1463040" cy="1145671"/>
              </a:xfrm>
            </p:grpSpPr>
            <p:sp>
              <p:nvSpPr>
                <p:cNvPr id="46" name="타원 44">
                  <a:extLst>
                    <a:ext uri="{FF2B5EF4-FFF2-40B4-BE49-F238E27FC236}">
                      <a16:creationId xmlns:a16="http://schemas.microsoft.com/office/drawing/2014/main" id="{132CC7E9-20DC-4A1B-8D9A-A795616BB53D}"/>
                    </a:ext>
                  </a:extLst>
                </p:cNvPr>
                <p:cNvSpPr/>
                <p:nvPr/>
              </p:nvSpPr>
              <p:spPr>
                <a:xfrm>
                  <a:off x="3498303" y="5196977"/>
                  <a:ext cx="744739" cy="5666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47" name="TextBox 46">
                  <a:extLst>
                    <a:ext uri="{FF2B5EF4-FFF2-40B4-BE49-F238E27FC236}">
                      <a16:creationId xmlns:a16="http://schemas.microsoft.com/office/drawing/2014/main" id="{73DACD91-06E7-4E29-8F45-B2DF6FB5501D}"/>
                    </a:ext>
                  </a:extLst>
                </p:cNvPr>
                <p:cNvSpPr txBox="1"/>
                <p:nvPr/>
              </p:nvSpPr>
              <p:spPr>
                <a:xfrm>
                  <a:off x="3043625" y="5757873"/>
                  <a:ext cx="1463040" cy="584775"/>
                </a:xfrm>
                <a:prstGeom prst="rect">
                  <a:avLst/>
                </a:prstGeom>
                <a:noFill/>
              </p:spPr>
              <p:txBody>
                <a:bodyPr wrap="square" rtlCol="0">
                  <a:spAutoFit/>
                </a:bodyPr>
                <a:lstStyle/>
                <a:p>
                  <a:r>
                    <a:rPr lang="en-US" sz="1600" dirty="0">
                      <a:latin typeface="Acherus Grotesque" panose="02000505000000020004" pitchFamily="50" charset="0"/>
                    </a:rPr>
                    <a:t>Test Error 1</a:t>
                  </a:r>
                </a:p>
              </p:txBody>
            </p:sp>
          </p:grpSp>
          <p:grpSp>
            <p:nvGrpSpPr>
              <p:cNvPr id="48" name="그룹 46">
                <a:extLst>
                  <a:ext uri="{FF2B5EF4-FFF2-40B4-BE49-F238E27FC236}">
                    <a16:creationId xmlns:a16="http://schemas.microsoft.com/office/drawing/2014/main" id="{EBEAB02B-36BF-47AF-9932-9A02521FAAF8}"/>
                  </a:ext>
                </a:extLst>
              </p:cNvPr>
              <p:cNvGrpSpPr/>
              <p:nvPr/>
            </p:nvGrpSpPr>
            <p:grpSpPr>
              <a:xfrm>
                <a:off x="4263790" y="5196977"/>
                <a:ext cx="1371600" cy="1145671"/>
                <a:chOff x="10220737" y="2041685"/>
                <a:chExt cx="1158919" cy="1145671"/>
              </a:xfrm>
            </p:grpSpPr>
            <p:sp>
              <p:nvSpPr>
                <p:cNvPr id="49" name="타원 47">
                  <a:extLst>
                    <a:ext uri="{FF2B5EF4-FFF2-40B4-BE49-F238E27FC236}">
                      <a16:creationId xmlns:a16="http://schemas.microsoft.com/office/drawing/2014/main" id="{6003B9D5-1623-4715-9F5B-F151C74C51D2}"/>
                    </a:ext>
                  </a:extLst>
                </p:cNvPr>
                <p:cNvSpPr/>
                <p:nvPr/>
              </p:nvSpPr>
              <p:spPr>
                <a:xfrm>
                  <a:off x="10309218" y="2041685"/>
                  <a:ext cx="629259" cy="5666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50" name="TextBox 49">
                  <a:extLst>
                    <a:ext uri="{FF2B5EF4-FFF2-40B4-BE49-F238E27FC236}">
                      <a16:creationId xmlns:a16="http://schemas.microsoft.com/office/drawing/2014/main" id="{72E489E1-CA79-4E99-A9DC-EBAD1A209028}"/>
                    </a:ext>
                  </a:extLst>
                </p:cNvPr>
                <p:cNvSpPr txBox="1"/>
                <p:nvPr/>
              </p:nvSpPr>
              <p:spPr>
                <a:xfrm>
                  <a:off x="10220737" y="2602581"/>
                  <a:ext cx="1158919" cy="584775"/>
                </a:xfrm>
                <a:prstGeom prst="rect">
                  <a:avLst/>
                </a:prstGeom>
                <a:noFill/>
              </p:spPr>
              <p:txBody>
                <a:bodyPr wrap="square" rtlCol="0">
                  <a:spAutoFit/>
                </a:bodyPr>
                <a:lstStyle/>
                <a:p>
                  <a:r>
                    <a:rPr lang="en-US" sz="1600" dirty="0">
                      <a:latin typeface="Acherus Grotesque" panose="02000505000000020004" pitchFamily="50" charset="0"/>
                    </a:rPr>
                    <a:t>Test Error 2</a:t>
                  </a:r>
                </a:p>
              </p:txBody>
            </p:sp>
          </p:grpSp>
          <p:grpSp>
            <p:nvGrpSpPr>
              <p:cNvPr id="7" name="Group 6">
                <a:extLst>
                  <a:ext uri="{FF2B5EF4-FFF2-40B4-BE49-F238E27FC236}">
                    <a16:creationId xmlns:a16="http://schemas.microsoft.com/office/drawing/2014/main" id="{029A42B5-6CE9-4523-9D1C-3CD6B7FCDB3F}"/>
                  </a:ext>
                </a:extLst>
              </p:cNvPr>
              <p:cNvGrpSpPr/>
              <p:nvPr/>
            </p:nvGrpSpPr>
            <p:grpSpPr>
              <a:xfrm>
                <a:off x="6525604" y="5196977"/>
                <a:ext cx="1371600" cy="1145671"/>
                <a:chOff x="6525604" y="5196977"/>
                <a:chExt cx="1371600" cy="1145671"/>
              </a:xfrm>
            </p:grpSpPr>
            <p:sp>
              <p:nvSpPr>
                <p:cNvPr id="52" name="타원 50">
                  <a:extLst>
                    <a:ext uri="{FF2B5EF4-FFF2-40B4-BE49-F238E27FC236}">
                      <a16:creationId xmlns:a16="http://schemas.microsoft.com/office/drawing/2014/main" id="{7CAE72E4-B3DB-444B-B238-914DEFE9422E}"/>
                    </a:ext>
                  </a:extLst>
                </p:cNvPr>
                <p:cNvSpPr/>
                <p:nvPr/>
              </p:nvSpPr>
              <p:spPr>
                <a:xfrm>
                  <a:off x="6968992" y="5196977"/>
                  <a:ext cx="744739" cy="5666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53" name="TextBox 52">
                  <a:extLst>
                    <a:ext uri="{FF2B5EF4-FFF2-40B4-BE49-F238E27FC236}">
                      <a16:creationId xmlns:a16="http://schemas.microsoft.com/office/drawing/2014/main" id="{20B60067-8DEF-43C9-832F-9AE136D243DF}"/>
                    </a:ext>
                  </a:extLst>
                </p:cNvPr>
                <p:cNvSpPr txBox="1"/>
                <p:nvPr/>
              </p:nvSpPr>
              <p:spPr>
                <a:xfrm>
                  <a:off x="6525604" y="5757873"/>
                  <a:ext cx="1371600" cy="584775"/>
                </a:xfrm>
                <a:prstGeom prst="rect">
                  <a:avLst/>
                </a:prstGeom>
                <a:noFill/>
              </p:spPr>
              <p:txBody>
                <a:bodyPr wrap="square" rtlCol="0">
                  <a:spAutoFit/>
                </a:bodyPr>
                <a:lstStyle/>
                <a:p>
                  <a:r>
                    <a:rPr lang="en-US" sz="1600" dirty="0">
                      <a:latin typeface="Acherus Grotesque" panose="02000505000000020004" pitchFamily="50" charset="0"/>
                    </a:rPr>
                    <a:t>Test Error n</a:t>
                  </a:r>
                </a:p>
              </p:txBody>
            </p:sp>
          </p:grpSp>
          <p:sp>
            <p:nvSpPr>
              <p:cNvPr id="54" name="사각형: 둥근 모서리 52">
                <a:extLst>
                  <a:ext uri="{FF2B5EF4-FFF2-40B4-BE49-F238E27FC236}">
                    <a16:creationId xmlns:a16="http://schemas.microsoft.com/office/drawing/2014/main" id="{AD06F40B-8CA7-4C6D-9395-4A6285DE4A6B}"/>
                  </a:ext>
                </a:extLst>
              </p:cNvPr>
              <p:cNvSpPr/>
              <p:nvPr/>
            </p:nvSpPr>
            <p:spPr>
              <a:xfrm>
                <a:off x="2564585" y="5145631"/>
                <a:ext cx="5288743" cy="966761"/>
              </a:xfrm>
              <a:prstGeom prst="round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55" name="TextBox 54">
                <a:extLst>
                  <a:ext uri="{FF2B5EF4-FFF2-40B4-BE49-F238E27FC236}">
                    <a16:creationId xmlns:a16="http://schemas.microsoft.com/office/drawing/2014/main" id="{CAF6B7D6-6BB1-4680-BC16-21922E50FE10}"/>
                  </a:ext>
                </a:extLst>
              </p:cNvPr>
              <p:cNvSpPr txBox="1"/>
              <p:nvPr/>
            </p:nvSpPr>
            <p:spPr>
              <a:xfrm>
                <a:off x="5446203" y="5193576"/>
                <a:ext cx="1453458" cy="646331"/>
              </a:xfrm>
              <a:prstGeom prst="rect">
                <a:avLst/>
              </a:prstGeom>
              <a:noFill/>
            </p:spPr>
            <p:txBody>
              <a:bodyPr wrap="square" rtlCol="0">
                <a:spAutoFit/>
              </a:bodyPr>
              <a:lstStyle/>
              <a:p>
                <a:r>
                  <a:rPr lang="en-US" sz="3600" dirty="0">
                    <a:latin typeface="Acherus Grotesque" panose="02000505000000020004" pitchFamily="50" charset="0"/>
                  </a:rPr>
                  <a:t>. . .</a:t>
                </a:r>
              </a:p>
            </p:txBody>
          </p:sp>
        </p:grpSp>
        <p:sp>
          <p:nvSpPr>
            <p:cNvPr id="56" name="화살표: 오른쪽 42">
              <a:extLst>
                <a:ext uri="{FF2B5EF4-FFF2-40B4-BE49-F238E27FC236}">
                  <a16:creationId xmlns:a16="http://schemas.microsoft.com/office/drawing/2014/main" id="{BAF0EAA7-ECF4-42AA-86FF-68B416A26E5D}"/>
                </a:ext>
              </a:extLst>
            </p:cNvPr>
            <p:cNvSpPr/>
            <p:nvPr/>
          </p:nvSpPr>
          <p:spPr>
            <a:xfrm>
              <a:off x="7853328" y="5384447"/>
              <a:ext cx="989071" cy="4746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cherus Grotesque" panose="02000505000000020004" pitchFamily="50" charset="0"/>
              </a:endParaRPr>
            </a:p>
          </p:txBody>
        </p:sp>
        <p:sp>
          <p:nvSpPr>
            <p:cNvPr id="57" name="사각형: 둥근 모서리 53">
              <a:extLst>
                <a:ext uri="{FF2B5EF4-FFF2-40B4-BE49-F238E27FC236}">
                  <a16:creationId xmlns:a16="http://schemas.microsoft.com/office/drawing/2014/main" id="{4DDEEB3C-E074-4716-B82A-54F24469D46B}"/>
                </a:ext>
              </a:extLst>
            </p:cNvPr>
            <p:cNvSpPr/>
            <p:nvPr/>
          </p:nvSpPr>
          <p:spPr>
            <a:xfrm>
              <a:off x="8712952" y="5211717"/>
              <a:ext cx="1780404" cy="7134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Acherus Grotesque" panose="02000505000000020004" pitchFamily="50" charset="0"/>
                </a:rPr>
                <a:t>Average Test Error</a:t>
              </a:r>
            </a:p>
          </p:txBody>
        </p:sp>
      </p:grpSp>
    </p:spTree>
    <p:extLst>
      <p:ext uri="{BB962C8B-B14F-4D97-AF65-F5344CB8AC3E}">
        <p14:creationId xmlns:p14="http://schemas.microsoft.com/office/powerpoint/2010/main" val="3633948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FB2C4-E29E-40B7-AA4E-6A57AB8DB081}"/>
              </a:ext>
            </a:extLst>
          </p:cNvPr>
          <p:cNvSpPr>
            <a:spLocks noGrp="1"/>
          </p:cNvSpPr>
          <p:nvPr>
            <p:ph type="title"/>
          </p:nvPr>
        </p:nvSpPr>
        <p:spPr/>
        <p:txBody>
          <a:bodyPr/>
          <a:lstStyle/>
          <a:p>
            <a:r>
              <a:rPr lang="en-US" dirty="0"/>
              <a:t>LOOCV pros &amp; cons</a:t>
            </a:r>
          </a:p>
        </p:txBody>
      </p:sp>
      <p:sp>
        <p:nvSpPr>
          <p:cNvPr id="3" name="Content Placeholder 2">
            <a:extLst>
              <a:ext uri="{FF2B5EF4-FFF2-40B4-BE49-F238E27FC236}">
                <a16:creationId xmlns:a16="http://schemas.microsoft.com/office/drawing/2014/main" id="{B334B91F-0B93-45EE-8F8C-5DEE2003C9E5}"/>
              </a:ext>
            </a:extLst>
          </p:cNvPr>
          <p:cNvSpPr>
            <a:spLocks noGrp="1"/>
          </p:cNvSpPr>
          <p:nvPr>
            <p:ph sz="half" idx="1"/>
          </p:nvPr>
        </p:nvSpPr>
        <p:spPr/>
        <p:txBody>
          <a:bodyPr>
            <a:normAutofit lnSpcReduction="10000"/>
          </a:bodyPr>
          <a:lstStyle/>
          <a:p>
            <a:r>
              <a:rPr lang="en-US" dirty="0"/>
              <a:t>Pros</a:t>
            </a:r>
          </a:p>
          <a:p>
            <a:pPr lvl="1"/>
            <a:r>
              <a:rPr lang="en-US" dirty="0"/>
              <a:t>We’re now using ALL available data to train the model</a:t>
            </a:r>
          </a:p>
          <a:p>
            <a:pPr lvl="1"/>
            <a:r>
              <a:rPr lang="en-US" dirty="0"/>
              <a:t>Model results will not change depending on what split we used for training and test data since we end up using everything, eventually</a:t>
            </a:r>
          </a:p>
          <a:p>
            <a:pPr lvl="1"/>
            <a:endParaRPr lang="en-US" dirty="0"/>
          </a:p>
          <a:p>
            <a:r>
              <a:rPr lang="en-US" dirty="0"/>
              <a:t>Cons</a:t>
            </a:r>
          </a:p>
          <a:p>
            <a:pPr lvl="1"/>
            <a:r>
              <a:rPr lang="en-US" dirty="0"/>
              <a:t>Can be computationally intensive since we often have to fit the model once for each data observation</a:t>
            </a:r>
          </a:p>
          <a:p>
            <a:pPr lvl="1"/>
            <a:endParaRPr lang="en-US" dirty="0"/>
          </a:p>
        </p:txBody>
      </p:sp>
      <p:sp>
        <p:nvSpPr>
          <p:cNvPr id="4" name="Footer Placeholder 3">
            <a:extLst>
              <a:ext uri="{FF2B5EF4-FFF2-40B4-BE49-F238E27FC236}">
                <a16:creationId xmlns:a16="http://schemas.microsoft.com/office/drawing/2014/main" id="{CC06406C-5AAC-448A-896E-CD6D2541C0D0}"/>
              </a:ext>
            </a:extLst>
          </p:cNvPr>
          <p:cNvSpPr>
            <a:spLocks noGrp="1"/>
          </p:cNvSpPr>
          <p:nvPr>
            <p:ph type="ftr" sz="quarter" idx="11"/>
          </p:nvPr>
        </p:nvSpPr>
        <p:spPr/>
        <p:txBody>
          <a:bodyPr/>
          <a:lstStyle/>
          <a:p>
            <a:r>
              <a:rPr lang="en-US"/>
              <a:t>Resampling Methods</a:t>
            </a:r>
            <a:endParaRPr lang="en-US" dirty="0"/>
          </a:p>
        </p:txBody>
      </p:sp>
      <p:sp>
        <p:nvSpPr>
          <p:cNvPr id="5" name="Slide Number Placeholder 4">
            <a:extLst>
              <a:ext uri="{FF2B5EF4-FFF2-40B4-BE49-F238E27FC236}">
                <a16:creationId xmlns:a16="http://schemas.microsoft.com/office/drawing/2014/main" id="{AD16CE57-FC78-430E-9171-1DD7B606CBA8}"/>
              </a:ext>
            </a:extLst>
          </p:cNvPr>
          <p:cNvSpPr>
            <a:spLocks noGrp="1"/>
          </p:cNvSpPr>
          <p:nvPr>
            <p:ph type="sldNum" sz="quarter" idx="12"/>
          </p:nvPr>
        </p:nvSpPr>
        <p:spPr/>
        <p:txBody>
          <a:bodyPr/>
          <a:lstStyle/>
          <a:p>
            <a:fld id="{8E06CFEE-053A-4A40-A88B-A288F0289482}" type="slidenum">
              <a:rPr lang="en-US" smtClean="0"/>
              <a:t>18</a:t>
            </a:fld>
            <a:endParaRPr lang="en-US"/>
          </a:p>
        </p:txBody>
      </p:sp>
      <p:pic>
        <p:nvPicPr>
          <p:cNvPr id="8" name="Google Shape;551;p19">
            <a:extLst>
              <a:ext uri="{FF2B5EF4-FFF2-40B4-BE49-F238E27FC236}">
                <a16:creationId xmlns:a16="http://schemas.microsoft.com/office/drawing/2014/main" id="{D4359D1A-9EAB-4BD7-89A8-5621933C1B38}"/>
              </a:ext>
            </a:extLst>
          </p:cNvPr>
          <p:cNvPicPr preferRelativeResize="0">
            <a:picLocks noGrp="1"/>
          </p:cNvPicPr>
          <p:nvPr>
            <p:ph sz="half" idx="2"/>
          </p:nvPr>
        </p:nvPicPr>
        <p:blipFill rotWithShape="1">
          <a:blip r:embed="rId3">
            <a:alphaModFix/>
          </a:blip>
          <a:srcRect/>
          <a:stretch/>
        </p:blipFill>
        <p:spPr>
          <a:xfrm>
            <a:off x="6745357" y="2080418"/>
            <a:ext cx="4918007" cy="2041007"/>
          </a:xfrm>
          <a:prstGeom prst="rect">
            <a:avLst/>
          </a:prstGeom>
          <a:noFill/>
          <a:ln w="9525" cap="flat" cmpd="sng">
            <a:solidFill>
              <a:schemeClr val="dk1"/>
            </a:solidFill>
            <a:prstDash val="solid"/>
            <a:round/>
            <a:headEnd type="none" w="sm" len="sm"/>
            <a:tailEnd type="none" w="sm" len="sm"/>
          </a:ln>
        </p:spPr>
      </p:pic>
    </p:spTree>
    <p:extLst>
      <p:ext uri="{BB962C8B-B14F-4D97-AF65-F5344CB8AC3E}">
        <p14:creationId xmlns:p14="http://schemas.microsoft.com/office/powerpoint/2010/main" val="36709530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F2711AE-BF43-4195-A401-1BE665764EC3}"/>
              </a:ext>
            </a:extLst>
          </p:cNvPr>
          <p:cNvSpPr>
            <a:spLocks noGrp="1"/>
          </p:cNvSpPr>
          <p:nvPr>
            <p:ph type="ftr" sz="quarter" idx="11"/>
          </p:nvPr>
        </p:nvSpPr>
        <p:spPr/>
        <p:txBody>
          <a:bodyPr/>
          <a:lstStyle/>
          <a:p>
            <a:r>
              <a:rPr lang="en-US"/>
              <a:t>Resampling Methods</a:t>
            </a:r>
            <a:endParaRPr lang="en-US" dirty="0"/>
          </a:p>
        </p:txBody>
      </p:sp>
      <p:sp>
        <p:nvSpPr>
          <p:cNvPr id="3" name="Text Placeholder 2">
            <a:extLst>
              <a:ext uri="{FF2B5EF4-FFF2-40B4-BE49-F238E27FC236}">
                <a16:creationId xmlns:a16="http://schemas.microsoft.com/office/drawing/2014/main" id="{AFD59CFD-9431-41D6-AFA4-26838E5684B9}"/>
              </a:ext>
            </a:extLst>
          </p:cNvPr>
          <p:cNvSpPr>
            <a:spLocks noGrp="1"/>
          </p:cNvSpPr>
          <p:nvPr>
            <p:ph type="body" idx="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40F0AA48-6B6C-4277-AEDE-59F59C0CB7C9}"/>
              </a:ext>
            </a:extLst>
          </p:cNvPr>
          <p:cNvSpPr>
            <a:spLocks noGrp="1"/>
          </p:cNvSpPr>
          <p:nvPr>
            <p:ph type="sldNum" sz="quarter" idx="12"/>
          </p:nvPr>
        </p:nvSpPr>
        <p:spPr/>
        <p:txBody>
          <a:bodyPr/>
          <a:lstStyle/>
          <a:p>
            <a:fld id="{8E06CFEE-053A-4A40-A88B-A288F0289482}" type="slidenum">
              <a:rPr lang="en-US" smtClean="0"/>
              <a:t>19</a:t>
            </a:fld>
            <a:endParaRPr lang="en-US"/>
          </a:p>
        </p:txBody>
      </p:sp>
    </p:spTree>
    <p:extLst>
      <p:ext uri="{BB962C8B-B14F-4D97-AF65-F5344CB8AC3E}">
        <p14:creationId xmlns:p14="http://schemas.microsoft.com/office/powerpoint/2010/main" val="2467348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8"/>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dirty="0">
                <a:solidFill>
                  <a:schemeClr val="dk1"/>
                </a:solidFill>
                <a:ea typeface="Arial"/>
                <a:cs typeface="Arial"/>
                <a:sym typeface="Arial"/>
              </a:rPr>
              <a:t>At the end of this module, you should be able to:</a:t>
            </a:r>
          </a:p>
        </p:txBody>
      </p:sp>
      <p:sp>
        <p:nvSpPr>
          <p:cNvPr id="309" name="Google Shape;309;p8"/>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lvl="0">
              <a:spcAft>
                <a:spcPts val="0"/>
              </a:spcAft>
              <a:buSzPts val="2576"/>
            </a:pPr>
            <a:r>
              <a:rPr lang="en-US" dirty="0">
                <a:sym typeface="Arial"/>
              </a:rPr>
              <a:t>Define resampling</a:t>
            </a:r>
            <a:endParaRPr dirty="0">
              <a:sym typeface="Arial"/>
            </a:endParaRPr>
          </a:p>
          <a:p>
            <a:pPr lvl="0">
              <a:spcAft>
                <a:spcPts val="0"/>
              </a:spcAft>
              <a:buSzPts val="2576"/>
            </a:pPr>
            <a:r>
              <a:rPr lang="en-US" dirty="0">
                <a:sym typeface="Arial"/>
              </a:rPr>
              <a:t>Identify types of cross-validation</a:t>
            </a:r>
            <a:endParaRPr dirty="0"/>
          </a:p>
          <a:p>
            <a:pPr lvl="0">
              <a:spcAft>
                <a:spcPts val="0"/>
              </a:spcAft>
              <a:buSzPts val="2576"/>
            </a:pPr>
            <a:r>
              <a:rPr lang="en-US" dirty="0">
                <a:sym typeface="Arial"/>
              </a:rPr>
              <a:t>Describe the bootstrap process</a:t>
            </a:r>
            <a:endParaRPr dirty="0"/>
          </a:p>
          <a:p>
            <a:pPr lvl="0">
              <a:spcAft>
                <a:spcPts val="0"/>
              </a:spcAft>
              <a:buSzPts val="2576"/>
            </a:pPr>
            <a:r>
              <a:rPr lang="en-US" dirty="0">
                <a:sym typeface="Arial"/>
              </a:rPr>
              <a:t>Describe pros and cons of resampling methods</a:t>
            </a:r>
            <a:endParaRPr dirty="0"/>
          </a:p>
          <a:p>
            <a:pPr lvl="0">
              <a:spcAft>
                <a:spcPts val="0"/>
              </a:spcAft>
              <a:buSzPts val="2576"/>
            </a:pPr>
            <a:r>
              <a:rPr lang="en-US" dirty="0">
                <a:sym typeface="Arial"/>
              </a:rPr>
              <a:t>Implement basic cross-validation and bootstrap methods using Python</a:t>
            </a:r>
            <a:endParaRPr dirty="0">
              <a:sym typeface="Arial"/>
            </a:endParaRPr>
          </a:p>
        </p:txBody>
      </p:sp>
      <p:sp>
        <p:nvSpPr>
          <p:cNvPr id="310" name="Google Shape;310;p8"/>
          <p:cNvSpPr txBox="1">
            <a:spLocks noGrp="1"/>
          </p:cNvSpPr>
          <p:nvPr>
            <p:ph type="ftr" sz="quarter" idx="11"/>
          </p:nvPr>
        </p:nvSpPr>
        <p:spPr>
          <a:prstGeom prst="rect">
            <a:avLst/>
          </a:prstGeom>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endParaRPr dirty="0">
              <a:solidFill>
                <a:schemeClr val="accent1"/>
              </a:solidFill>
            </a:endParaRPr>
          </a:p>
        </p:txBody>
      </p:sp>
      <p:sp>
        <p:nvSpPr>
          <p:cNvPr id="2" name="Slide Number Placeholder 1">
            <a:extLst>
              <a:ext uri="{FF2B5EF4-FFF2-40B4-BE49-F238E27FC236}">
                <a16:creationId xmlns:a16="http://schemas.microsoft.com/office/drawing/2014/main" id="{2C7F049B-7F44-4FB3-804F-39195E342D96}"/>
              </a:ext>
            </a:extLst>
          </p:cNvPr>
          <p:cNvSpPr>
            <a:spLocks noGrp="1"/>
          </p:cNvSpPr>
          <p:nvPr>
            <p:ph type="sldNum" sz="quarter" idx="12"/>
          </p:nvPr>
        </p:nvSpPr>
        <p:spPr/>
        <p:txBody>
          <a:bodyPr/>
          <a:lstStyle/>
          <a:p>
            <a:fld id="{8E06CFEE-053A-4A40-A88B-A288F0289482}" type="slidenum">
              <a:rPr lang="en-US" smtClean="0"/>
              <a:t>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9"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21"/>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k-fold cross-validation steps</a:t>
            </a:r>
            <a:endParaRPr dirty="0">
              <a:solidFill>
                <a:schemeClr val="dk1"/>
              </a:solidFill>
            </a:endParaRPr>
          </a:p>
        </p:txBody>
      </p:sp>
      <p:sp>
        <p:nvSpPr>
          <p:cNvPr id="2" name="Content Placeholder 1">
            <a:extLst>
              <a:ext uri="{FF2B5EF4-FFF2-40B4-BE49-F238E27FC236}">
                <a16:creationId xmlns:a16="http://schemas.microsoft.com/office/drawing/2014/main" id="{EDB800BA-CC22-494D-A1DF-271823E0A231}"/>
              </a:ext>
            </a:extLst>
          </p:cNvPr>
          <p:cNvSpPr>
            <a:spLocks noGrp="1"/>
          </p:cNvSpPr>
          <p:nvPr>
            <p:ph sz="half" idx="1"/>
          </p:nvPr>
        </p:nvSpPr>
        <p:spPr/>
        <p:txBody>
          <a:bodyPr>
            <a:normAutofit/>
          </a:bodyPr>
          <a:lstStyle/>
          <a:p>
            <a:pPr marL="457200" indent="-457200">
              <a:buFont typeface="+mj-lt"/>
              <a:buAutoNum type="arabicPeriod"/>
            </a:pPr>
            <a:r>
              <a:rPr lang="en-US" dirty="0"/>
              <a:t>We randomly divide the dataset into k equal sized groups (folds)</a:t>
            </a:r>
          </a:p>
          <a:p>
            <a:pPr marL="457200" indent="-457200">
              <a:buFont typeface="+mj-lt"/>
              <a:buAutoNum type="arabicPeriod"/>
            </a:pPr>
            <a:endParaRPr lang="en-US" dirty="0"/>
          </a:p>
          <a:p>
            <a:pPr marL="457200" indent="-457200">
              <a:buFont typeface="+mj-lt"/>
              <a:buAutoNum type="arabicPeriod"/>
            </a:pPr>
            <a:r>
              <a:rPr lang="en-US" dirty="0"/>
              <a:t>We fit the model using the k-1 of those groups</a:t>
            </a:r>
          </a:p>
          <a:p>
            <a:endParaRPr lang="en-US" dirty="0"/>
          </a:p>
          <a:p>
            <a:pPr marL="0" indent="0">
              <a:buNone/>
            </a:pPr>
            <a:r>
              <a:rPr lang="en-US" sz="2000" dirty="0"/>
              <a:t>Common values are k=3, k=5, and k=10, and by far the most popular value used in applied machine learning to evaluate models is k=10.</a:t>
            </a:r>
          </a:p>
        </p:txBody>
      </p:sp>
      <p:sp>
        <p:nvSpPr>
          <p:cNvPr id="3" name="Footer Placeholder 2">
            <a:extLst>
              <a:ext uri="{FF2B5EF4-FFF2-40B4-BE49-F238E27FC236}">
                <a16:creationId xmlns:a16="http://schemas.microsoft.com/office/drawing/2014/main" id="{D7FF6075-752B-45B9-A6EB-32195CD56BAF}"/>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grpSp>
        <p:nvGrpSpPr>
          <p:cNvPr id="568" name="Google Shape;568;p21"/>
          <p:cNvGrpSpPr/>
          <p:nvPr/>
        </p:nvGrpSpPr>
        <p:grpSpPr>
          <a:xfrm>
            <a:off x="6156034" y="1549048"/>
            <a:ext cx="1897626" cy="1897748"/>
            <a:chOff x="6346687" y="2284181"/>
            <a:chExt cx="1897626" cy="1897748"/>
          </a:xfrm>
        </p:grpSpPr>
        <p:grpSp>
          <p:nvGrpSpPr>
            <p:cNvPr id="569" name="Google Shape;569;p21"/>
            <p:cNvGrpSpPr/>
            <p:nvPr/>
          </p:nvGrpSpPr>
          <p:grpSpPr>
            <a:xfrm>
              <a:off x="6346687" y="2284181"/>
              <a:ext cx="1897626" cy="1474843"/>
              <a:chOff x="6096000" y="1954157"/>
              <a:chExt cx="1897626" cy="1474843"/>
            </a:xfrm>
          </p:grpSpPr>
          <p:sp>
            <p:nvSpPr>
              <p:cNvPr id="570" name="Google Shape;570;p21"/>
              <p:cNvSpPr/>
              <p:nvPr/>
            </p:nvSpPr>
            <p:spPr>
              <a:xfrm>
                <a:off x="6096000" y="1954161"/>
                <a:ext cx="1887794" cy="1474839"/>
              </a:xfrm>
              <a:prstGeom prst="rect">
                <a:avLst/>
              </a:prstGeom>
              <a:solidFill>
                <a:srgbClr val="FFE0CC"/>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cxnSp>
            <p:nvCxnSpPr>
              <p:cNvPr id="571" name="Google Shape;571;p21"/>
              <p:cNvCxnSpPr/>
              <p:nvPr/>
            </p:nvCxnSpPr>
            <p:spPr>
              <a:xfrm>
                <a:off x="6096000" y="2448232"/>
                <a:ext cx="1897626" cy="0"/>
              </a:xfrm>
              <a:prstGeom prst="straightConnector1">
                <a:avLst/>
              </a:prstGeom>
              <a:noFill/>
              <a:ln w="28575" cap="flat" cmpd="sng">
                <a:solidFill>
                  <a:srgbClr val="650000"/>
                </a:solidFill>
                <a:prstDash val="dash"/>
                <a:round/>
                <a:headEnd type="none" w="sm" len="sm"/>
                <a:tailEnd type="none" w="sm" len="sm"/>
              </a:ln>
            </p:spPr>
          </p:cxnSp>
          <p:cxnSp>
            <p:nvCxnSpPr>
              <p:cNvPr id="572" name="Google Shape;572;p21"/>
              <p:cNvCxnSpPr/>
              <p:nvPr/>
            </p:nvCxnSpPr>
            <p:spPr>
              <a:xfrm>
                <a:off x="6096000" y="2934929"/>
                <a:ext cx="1897626" cy="0"/>
              </a:xfrm>
              <a:prstGeom prst="straightConnector1">
                <a:avLst/>
              </a:prstGeom>
              <a:noFill/>
              <a:ln w="28575" cap="flat" cmpd="sng">
                <a:solidFill>
                  <a:srgbClr val="650000"/>
                </a:solidFill>
                <a:prstDash val="dash"/>
                <a:round/>
                <a:headEnd type="none" w="sm" len="sm"/>
                <a:tailEnd type="none" w="sm" len="sm"/>
              </a:ln>
            </p:spPr>
          </p:cxnSp>
          <p:cxnSp>
            <p:nvCxnSpPr>
              <p:cNvPr id="573" name="Google Shape;573;p21"/>
              <p:cNvCxnSpPr/>
              <p:nvPr/>
            </p:nvCxnSpPr>
            <p:spPr>
              <a:xfrm>
                <a:off x="6715432" y="1954158"/>
                <a:ext cx="0" cy="1474839"/>
              </a:xfrm>
              <a:prstGeom prst="straightConnector1">
                <a:avLst/>
              </a:prstGeom>
              <a:noFill/>
              <a:ln w="28575" cap="flat" cmpd="sng">
                <a:solidFill>
                  <a:srgbClr val="650000"/>
                </a:solidFill>
                <a:prstDash val="dash"/>
                <a:round/>
                <a:headEnd type="none" w="sm" len="sm"/>
                <a:tailEnd type="none" w="sm" len="sm"/>
              </a:ln>
            </p:spPr>
          </p:cxnSp>
          <p:cxnSp>
            <p:nvCxnSpPr>
              <p:cNvPr id="574" name="Google Shape;574;p21"/>
              <p:cNvCxnSpPr/>
              <p:nvPr/>
            </p:nvCxnSpPr>
            <p:spPr>
              <a:xfrm>
                <a:off x="7359446" y="1954157"/>
                <a:ext cx="0" cy="1474839"/>
              </a:xfrm>
              <a:prstGeom prst="straightConnector1">
                <a:avLst/>
              </a:prstGeom>
              <a:noFill/>
              <a:ln w="28575" cap="flat" cmpd="sng">
                <a:solidFill>
                  <a:srgbClr val="650000"/>
                </a:solidFill>
                <a:prstDash val="dash"/>
                <a:round/>
                <a:headEnd type="none" w="sm" len="sm"/>
                <a:tailEnd type="none" w="sm" len="sm"/>
              </a:ln>
            </p:spPr>
          </p:cxnSp>
        </p:grpSp>
        <p:sp>
          <p:nvSpPr>
            <p:cNvPr id="575" name="Google Shape;575;p21"/>
            <p:cNvSpPr txBox="1"/>
            <p:nvPr/>
          </p:nvSpPr>
          <p:spPr>
            <a:xfrm>
              <a:off x="6810002" y="3781819"/>
              <a:ext cx="117328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Acherus Grotesque" panose="02000505000000020004" pitchFamily="50" charset="0"/>
                  <a:sym typeface="Arial"/>
                </a:rPr>
                <a:t>Sample</a:t>
              </a:r>
              <a:endParaRPr>
                <a:latin typeface="Acherus Grotesque" panose="02000505000000020004" pitchFamily="50" charset="0"/>
              </a:endParaRPr>
            </a:p>
          </p:txBody>
        </p:sp>
      </p:grpSp>
      <p:grpSp>
        <p:nvGrpSpPr>
          <p:cNvPr id="5" name="Group 4">
            <a:extLst>
              <a:ext uri="{FF2B5EF4-FFF2-40B4-BE49-F238E27FC236}">
                <a16:creationId xmlns:a16="http://schemas.microsoft.com/office/drawing/2014/main" id="{BB037E8B-DBB0-4477-9D5C-37426BFCFF72}"/>
              </a:ext>
            </a:extLst>
          </p:cNvPr>
          <p:cNvGrpSpPr/>
          <p:nvPr/>
        </p:nvGrpSpPr>
        <p:grpSpPr>
          <a:xfrm>
            <a:off x="7991508" y="1184923"/>
            <a:ext cx="3349006" cy="4653178"/>
            <a:chOff x="7991508" y="1184923"/>
            <a:chExt cx="3349006" cy="4653178"/>
          </a:xfrm>
        </p:grpSpPr>
        <p:sp>
          <p:nvSpPr>
            <p:cNvPr id="567" name="Google Shape;567;p21"/>
            <p:cNvSpPr/>
            <p:nvPr/>
          </p:nvSpPr>
          <p:spPr>
            <a:xfrm>
              <a:off x="7991508" y="1184923"/>
              <a:ext cx="1541249" cy="268154"/>
            </a:xfrm>
            <a:prstGeom prst="curvedDownArrow">
              <a:avLst>
                <a:gd name="adj1" fmla="val 25000"/>
                <a:gd name="adj2" fmla="val 50000"/>
                <a:gd name="adj3" fmla="val 25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grpSp>
          <p:nvGrpSpPr>
            <p:cNvPr id="576" name="Google Shape;576;p21"/>
            <p:cNvGrpSpPr/>
            <p:nvPr/>
          </p:nvGrpSpPr>
          <p:grpSpPr>
            <a:xfrm>
              <a:off x="9116769" y="1632998"/>
              <a:ext cx="2223745" cy="2842620"/>
              <a:chOff x="8662152" y="2299425"/>
              <a:chExt cx="2223745" cy="2842620"/>
            </a:xfrm>
          </p:grpSpPr>
          <p:sp>
            <p:nvSpPr>
              <p:cNvPr id="577" name="Google Shape;577;p21"/>
              <p:cNvSpPr/>
              <p:nvPr/>
            </p:nvSpPr>
            <p:spPr>
              <a:xfrm>
                <a:off x="8662152" y="2299425"/>
                <a:ext cx="619429" cy="486672"/>
              </a:xfrm>
              <a:prstGeom prst="rect">
                <a:avLst/>
              </a:prstGeom>
              <a:solidFill>
                <a:schemeClr val="accent4"/>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lt1"/>
                    </a:solidFill>
                    <a:latin typeface="Acherus Grotesque" panose="02000505000000020004" pitchFamily="50" charset="0"/>
                    <a:sym typeface="Arial"/>
                  </a:rPr>
                  <a:t>Test</a:t>
                </a:r>
                <a:endParaRPr sz="1200" dirty="0">
                  <a:latin typeface="Acherus Grotesque" panose="02000505000000020004" pitchFamily="50" charset="0"/>
                </a:endParaRPr>
              </a:p>
            </p:txBody>
          </p:sp>
          <p:sp>
            <p:nvSpPr>
              <p:cNvPr id="578" name="Google Shape;578;p21"/>
              <p:cNvSpPr/>
              <p:nvPr/>
            </p:nvSpPr>
            <p:spPr>
              <a:xfrm>
                <a:off x="9453303" y="2375621"/>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79" name="Google Shape;579;p21"/>
              <p:cNvSpPr/>
              <p:nvPr/>
            </p:nvSpPr>
            <p:spPr>
              <a:xfrm>
                <a:off x="10152685" y="2375621"/>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80" name="Google Shape;580;p21"/>
              <p:cNvSpPr/>
              <p:nvPr/>
            </p:nvSpPr>
            <p:spPr>
              <a:xfrm>
                <a:off x="8753921" y="2944581"/>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81" name="Google Shape;581;p21"/>
              <p:cNvSpPr/>
              <p:nvPr/>
            </p:nvSpPr>
            <p:spPr>
              <a:xfrm>
                <a:off x="9453303" y="2944581"/>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82" name="Google Shape;582;p21"/>
              <p:cNvSpPr/>
              <p:nvPr/>
            </p:nvSpPr>
            <p:spPr>
              <a:xfrm>
                <a:off x="10152684" y="2944581"/>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83" name="Google Shape;583;p21"/>
              <p:cNvSpPr/>
              <p:nvPr/>
            </p:nvSpPr>
            <p:spPr>
              <a:xfrm>
                <a:off x="8753921" y="3513541"/>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84" name="Google Shape;584;p21"/>
              <p:cNvSpPr/>
              <p:nvPr/>
            </p:nvSpPr>
            <p:spPr>
              <a:xfrm>
                <a:off x="9453303" y="3513541"/>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85" name="Google Shape;585;p21"/>
              <p:cNvSpPr/>
              <p:nvPr/>
            </p:nvSpPr>
            <p:spPr>
              <a:xfrm>
                <a:off x="10152684" y="3513541"/>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86" name="Google Shape;586;p21"/>
              <p:cNvSpPr/>
              <p:nvPr/>
            </p:nvSpPr>
            <p:spPr>
              <a:xfrm flipH="1">
                <a:off x="8673967" y="2299425"/>
                <a:ext cx="2211930" cy="2842620"/>
              </a:xfrm>
              <a:prstGeom prst="corner">
                <a:avLst>
                  <a:gd name="adj1" fmla="val 104459"/>
                  <a:gd name="adj2" fmla="val 66802"/>
                </a:avLst>
              </a:prstGeom>
              <a:noFill/>
              <a:ln w="28575" cap="flat" cmpd="sng">
                <a:solidFill>
                  <a:srgbClr val="4A0000"/>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87" name="Google Shape;587;p21"/>
              <p:cNvSpPr/>
              <p:nvPr/>
            </p:nvSpPr>
            <p:spPr>
              <a:xfrm>
                <a:off x="8926946" y="4472467"/>
                <a:ext cx="1672141" cy="536313"/>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400" b="0" i="0" u="none" strike="noStrike" cap="none">
                    <a:solidFill>
                      <a:schemeClr val="lt1"/>
                    </a:solidFill>
                    <a:latin typeface="Acherus Grotesque" panose="02000505000000020004" pitchFamily="50" charset="0"/>
                    <a:sym typeface="Arial"/>
                  </a:rPr>
                  <a:t>Model</a:t>
                </a:r>
                <a:endParaRPr sz="1400" b="0" i="0" u="none" strike="noStrike" cap="none">
                  <a:solidFill>
                    <a:schemeClr val="lt1"/>
                  </a:solidFill>
                  <a:latin typeface="Acherus Grotesque" panose="02000505000000020004" pitchFamily="50" charset="0"/>
                  <a:sym typeface="Arial"/>
                </a:endParaRPr>
              </a:p>
            </p:txBody>
          </p:sp>
          <p:sp>
            <p:nvSpPr>
              <p:cNvPr id="588" name="Google Shape;588;p21"/>
              <p:cNvSpPr txBox="1"/>
              <p:nvPr/>
            </p:nvSpPr>
            <p:spPr>
              <a:xfrm>
                <a:off x="9176376" y="4024722"/>
                <a:ext cx="117328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Acherus Grotesque" panose="02000505000000020004" pitchFamily="50" charset="0"/>
                    <a:sym typeface="Arial"/>
                  </a:rPr>
                  <a:t>Train</a:t>
                </a:r>
                <a:endParaRPr>
                  <a:latin typeface="Acherus Grotesque" panose="02000505000000020004" pitchFamily="50" charset="0"/>
                </a:endParaRPr>
              </a:p>
            </p:txBody>
          </p:sp>
        </p:grpSp>
        <p:sp>
          <p:nvSpPr>
            <p:cNvPr id="589" name="Google Shape;589;p21"/>
            <p:cNvSpPr/>
            <p:nvPr/>
          </p:nvSpPr>
          <p:spPr>
            <a:xfrm rot="16200000" flipH="1">
              <a:off x="7844954" y="2165156"/>
              <a:ext cx="2614918" cy="1778305"/>
            </a:xfrm>
            <a:custGeom>
              <a:avLst/>
              <a:gdLst/>
              <a:ahLst/>
              <a:cxnLst/>
              <a:rect l="l" t="t" r="r" b="b"/>
              <a:pathLst>
                <a:path w="120000" h="120000" extrusionOk="0">
                  <a:moveTo>
                    <a:pt x="8909" y="51060"/>
                  </a:moveTo>
                  <a:lnTo>
                    <a:pt x="8909" y="51060"/>
                  </a:lnTo>
                  <a:cubicBezTo>
                    <a:pt x="13640" y="27801"/>
                    <a:pt x="35870" y="11164"/>
                    <a:pt x="61379" y="11792"/>
                  </a:cubicBezTo>
                  <a:cubicBezTo>
                    <a:pt x="86889" y="12420"/>
                    <a:pt x="108136" y="30127"/>
                    <a:pt x="111530" y="53586"/>
                  </a:cubicBezTo>
                  <a:lnTo>
                    <a:pt x="119283" y="55529"/>
                  </a:lnTo>
                  <a:lnTo>
                    <a:pt x="108387" y="72128"/>
                  </a:lnTo>
                  <a:lnTo>
                    <a:pt x="99955" y="50685"/>
                  </a:lnTo>
                  <a:lnTo>
                    <a:pt x="107681" y="52621"/>
                  </a:lnTo>
                  <a:cubicBezTo>
                    <a:pt x="103674" y="32237"/>
                    <a:pt x="83853" y="17287"/>
                    <a:pt x="60533" y="17059"/>
                  </a:cubicBezTo>
                  <a:cubicBezTo>
                    <a:pt x="37214" y="16831"/>
                    <a:pt x="17027" y="31390"/>
                    <a:pt x="12514" y="51691"/>
                  </a:cubicBezTo>
                  <a:close/>
                </a:path>
              </a:pathLst>
            </a:cu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590" name="Google Shape;590;p21"/>
            <p:cNvSpPr/>
            <p:nvPr/>
          </p:nvSpPr>
          <p:spPr>
            <a:xfrm>
              <a:off x="9426484" y="4955717"/>
              <a:ext cx="619429" cy="486672"/>
            </a:xfrm>
            <a:prstGeom prst="rect">
              <a:avLst/>
            </a:prstGeom>
            <a:solidFill>
              <a:srgbClr val="B0B0B0"/>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591" name="Google Shape;591;p21"/>
            <p:cNvSpPr/>
            <p:nvPr/>
          </p:nvSpPr>
          <p:spPr>
            <a:xfrm>
              <a:off x="10158408" y="4390952"/>
              <a:ext cx="565735" cy="926755"/>
            </a:xfrm>
            <a:prstGeom prst="curvedLeftArrow">
              <a:avLst>
                <a:gd name="adj1" fmla="val 10401"/>
                <a:gd name="adj2" fmla="val 37328"/>
                <a:gd name="adj3" fmla="val 17816"/>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592" name="Google Shape;592;p21"/>
            <p:cNvSpPr txBox="1"/>
            <p:nvPr/>
          </p:nvSpPr>
          <p:spPr>
            <a:xfrm>
              <a:off x="8889193" y="5437992"/>
              <a:ext cx="1694009" cy="40010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Acherus Grotesque" panose="02000505000000020004" pitchFamily="50" charset="0"/>
                  <a:sym typeface="Arial"/>
                </a:rPr>
                <a:t>Prediction</a:t>
              </a:r>
              <a:endParaRPr>
                <a:latin typeface="Acherus Grotesque" panose="02000505000000020004" pitchFamily="50" charset="0"/>
              </a:endParaRPr>
            </a:p>
          </p:txBody>
        </p:sp>
      </p:grpSp>
      <p:sp>
        <p:nvSpPr>
          <p:cNvPr id="4" name="Slide Number Placeholder 3">
            <a:extLst>
              <a:ext uri="{FF2B5EF4-FFF2-40B4-BE49-F238E27FC236}">
                <a16:creationId xmlns:a16="http://schemas.microsoft.com/office/drawing/2014/main" id="{3329CCDE-7DDB-43BC-A83F-C77A088A31B3}"/>
              </a:ext>
            </a:extLst>
          </p:cNvPr>
          <p:cNvSpPr>
            <a:spLocks noGrp="1"/>
          </p:cNvSpPr>
          <p:nvPr>
            <p:ph type="sldNum" sz="quarter" idx="12"/>
          </p:nvPr>
        </p:nvSpPr>
        <p:spPr/>
        <p:txBody>
          <a:bodyPr/>
          <a:lstStyle/>
          <a:p>
            <a:fld id="{8E06CFEE-053A-4A40-A88B-A288F0289482}" type="slidenum">
              <a:rPr lang="en-US" smtClean="0"/>
              <a:t>20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650B4-A488-4A96-A4A3-3A40BC61D041}"/>
              </a:ext>
            </a:extLst>
          </p:cNvPr>
          <p:cNvSpPr>
            <a:spLocks noGrp="1"/>
          </p:cNvSpPr>
          <p:nvPr>
            <p:ph type="title"/>
          </p:nvPr>
        </p:nvSpPr>
        <p:spPr/>
        <p:txBody>
          <a:bodyPr/>
          <a:lstStyle/>
          <a:p>
            <a:r>
              <a:rPr lang="en-US" dirty="0">
                <a:solidFill>
                  <a:schemeClr val="dk1"/>
                </a:solidFill>
              </a:rPr>
              <a:t>k-fold cross-validation steps</a:t>
            </a:r>
            <a:endParaRPr lang="en-US" dirty="0"/>
          </a:p>
        </p:txBody>
      </p:sp>
      <p:sp>
        <p:nvSpPr>
          <p:cNvPr id="3" name="Content Placeholder 2">
            <a:extLst>
              <a:ext uri="{FF2B5EF4-FFF2-40B4-BE49-F238E27FC236}">
                <a16:creationId xmlns:a16="http://schemas.microsoft.com/office/drawing/2014/main" id="{20B55076-39BB-41BA-8DA3-E0ECCD4E2B83}"/>
              </a:ext>
            </a:extLst>
          </p:cNvPr>
          <p:cNvSpPr>
            <a:spLocks noGrp="1"/>
          </p:cNvSpPr>
          <p:nvPr>
            <p:ph sz="half" idx="1"/>
          </p:nvPr>
        </p:nvSpPr>
        <p:spPr/>
        <p:txBody>
          <a:bodyPr/>
          <a:lstStyle/>
          <a:p>
            <a:pPr marL="457200" indent="-457200">
              <a:buFont typeface="+mj-lt"/>
              <a:buAutoNum type="arabicPeriod" startAt="3"/>
            </a:pPr>
            <a:r>
              <a:rPr lang="en-US" dirty="0"/>
              <a:t>We compute our measure of error on the held out fold</a:t>
            </a:r>
          </a:p>
          <a:p>
            <a:pPr marL="457200" indent="-457200">
              <a:buFont typeface="+mj-lt"/>
              <a:buAutoNum type="arabicPeriod" startAt="3"/>
            </a:pPr>
            <a:endParaRPr lang="en-US" dirty="0"/>
          </a:p>
        </p:txBody>
      </p:sp>
      <p:sp>
        <p:nvSpPr>
          <p:cNvPr id="5" name="Footer Placeholder 4">
            <a:extLst>
              <a:ext uri="{FF2B5EF4-FFF2-40B4-BE49-F238E27FC236}">
                <a16:creationId xmlns:a16="http://schemas.microsoft.com/office/drawing/2014/main" id="{7528862F-398E-457B-ADDC-63D310C8EF21}"/>
              </a:ext>
            </a:extLst>
          </p:cNvPr>
          <p:cNvSpPr>
            <a:spLocks noGrp="1"/>
          </p:cNvSpPr>
          <p:nvPr>
            <p:ph type="ftr" sz="quarter" idx="11"/>
          </p:nvPr>
        </p:nvSpPr>
        <p:spPr/>
        <p:txBody>
          <a:bodyPr/>
          <a:lstStyle/>
          <a:p>
            <a:r>
              <a:rPr lang="en-US"/>
              <a:t>Resampling Methods</a:t>
            </a:r>
            <a:endParaRPr lang="en-US" dirty="0"/>
          </a:p>
        </p:txBody>
      </p:sp>
      <p:sp>
        <p:nvSpPr>
          <p:cNvPr id="6" name="Slide Number Placeholder 5">
            <a:extLst>
              <a:ext uri="{FF2B5EF4-FFF2-40B4-BE49-F238E27FC236}">
                <a16:creationId xmlns:a16="http://schemas.microsoft.com/office/drawing/2014/main" id="{1F5BE985-25F3-4B88-86ED-F1F2F673374D}"/>
              </a:ext>
            </a:extLst>
          </p:cNvPr>
          <p:cNvSpPr>
            <a:spLocks noGrp="1"/>
          </p:cNvSpPr>
          <p:nvPr>
            <p:ph type="sldNum" sz="quarter" idx="12"/>
          </p:nvPr>
        </p:nvSpPr>
        <p:spPr/>
        <p:txBody>
          <a:bodyPr/>
          <a:lstStyle/>
          <a:p>
            <a:fld id="{8E06CFEE-053A-4A40-A88B-A288F0289482}" type="slidenum">
              <a:rPr lang="en-US" smtClean="0"/>
              <a:t>21</a:t>
            </a:fld>
            <a:endParaRPr lang="en-US"/>
          </a:p>
        </p:txBody>
      </p:sp>
      <p:sp>
        <p:nvSpPr>
          <p:cNvPr id="7" name="Google Shape;501;p18">
            <a:extLst>
              <a:ext uri="{FF2B5EF4-FFF2-40B4-BE49-F238E27FC236}">
                <a16:creationId xmlns:a16="http://schemas.microsoft.com/office/drawing/2014/main" id="{AF75796A-3969-4BD7-A052-10A1E8FEE08D}"/>
              </a:ext>
            </a:extLst>
          </p:cNvPr>
          <p:cNvSpPr/>
          <p:nvPr/>
        </p:nvSpPr>
        <p:spPr>
          <a:xfrm>
            <a:off x="6999373" y="2163974"/>
            <a:ext cx="403097" cy="338985"/>
          </a:xfrm>
          <a:prstGeom prst="rect">
            <a:avLst/>
          </a:prstGeom>
          <a:solidFill>
            <a:schemeClr val="accent4"/>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accent4"/>
              </a:solidFill>
              <a:latin typeface="Arial"/>
              <a:ea typeface="Arial"/>
              <a:cs typeface="Arial"/>
              <a:sym typeface="Arial"/>
            </a:endParaRPr>
          </a:p>
        </p:txBody>
      </p:sp>
      <p:grpSp>
        <p:nvGrpSpPr>
          <p:cNvPr id="8" name="Google Shape;502;p18">
            <a:extLst>
              <a:ext uri="{FF2B5EF4-FFF2-40B4-BE49-F238E27FC236}">
                <a16:creationId xmlns:a16="http://schemas.microsoft.com/office/drawing/2014/main" id="{8A193958-EDD8-40F3-9B50-FCAE2AC51831}"/>
              </a:ext>
            </a:extLst>
          </p:cNvPr>
          <p:cNvGrpSpPr/>
          <p:nvPr/>
        </p:nvGrpSpPr>
        <p:grpSpPr>
          <a:xfrm>
            <a:off x="8283690" y="2163974"/>
            <a:ext cx="1415845" cy="812172"/>
            <a:chOff x="6282760" y="4474555"/>
            <a:chExt cx="1415845" cy="812172"/>
          </a:xfrm>
        </p:grpSpPr>
        <p:sp>
          <p:nvSpPr>
            <p:cNvPr id="9" name="Google Shape;503;p18">
              <a:extLst>
                <a:ext uri="{FF2B5EF4-FFF2-40B4-BE49-F238E27FC236}">
                  <a16:creationId xmlns:a16="http://schemas.microsoft.com/office/drawing/2014/main" id="{B197B70C-D2AA-48CD-A53F-CDD49283A743}"/>
                </a:ext>
              </a:extLst>
            </p:cNvPr>
            <p:cNvSpPr/>
            <p:nvPr/>
          </p:nvSpPr>
          <p:spPr>
            <a:xfrm>
              <a:off x="6730193" y="4474555"/>
              <a:ext cx="403097" cy="338985"/>
            </a:xfrm>
            <a:prstGeom prst="rect">
              <a:avLst/>
            </a:prstGeom>
            <a:solidFill>
              <a:srgbClr val="B0B0B0"/>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 name="Google Shape;504;p18">
              <a:extLst>
                <a:ext uri="{FF2B5EF4-FFF2-40B4-BE49-F238E27FC236}">
                  <a16:creationId xmlns:a16="http://schemas.microsoft.com/office/drawing/2014/main" id="{8B290C95-73AE-44A2-BBCC-33EBF74A8ED5}"/>
                </a:ext>
              </a:extLst>
            </p:cNvPr>
            <p:cNvSpPr txBox="1"/>
            <p:nvPr/>
          </p:nvSpPr>
          <p:spPr>
            <a:xfrm>
              <a:off x="6282760" y="4886617"/>
              <a:ext cx="1415845"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Arial"/>
                  <a:ea typeface="Arial"/>
                  <a:cs typeface="Arial"/>
                  <a:sym typeface="Arial"/>
                </a:rPr>
                <a:t>Prediction</a:t>
              </a:r>
              <a:endParaRPr sz="1400" b="0" i="0" u="none" strike="noStrike" cap="none">
                <a:solidFill>
                  <a:srgbClr val="000000"/>
                </a:solidFill>
                <a:latin typeface="Arial"/>
                <a:ea typeface="Arial"/>
                <a:cs typeface="Arial"/>
                <a:sym typeface="Arial"/>
              </a:endParaRPr>
            </a:p>
          </p:txBody>
        </p:sp>
      </p:grpSp>
      <p:sp>
        <p:nvSpPr>
          <p:cNvPr id="11" name="Google Shape;505;p18">
            <a:extLst>
              <a:ext uri="{FF2B5EF4-FFF2-40B4-BE49-F238E27FC236}">
                <a16:creationId xmlns:a16="http://schemas.microsoft.com/office/drawing/2014/main" id="{6071B6D4-04B7-499B-8DDC-7BBF9817B2DF}"/>
              </a:ext>
            </a:extLst>
          </p:cNvPr>
          <p:cNvSpPr/>
          <p:nvPr/>
        </p:nvSpPr>
        <p:spPr>
          <a:xfrm>
            <a:off x="7659304" y="2163974"/>
            <a:ext cx="816077" cy="338985"/>
          </a:xfrm>
          <a:prstGeom prst="leftRightArrow">
            <a:avLst>
              <a:gd name="adj1" fmla="val 50000"/>
              <a:gd name="adj2" fmla="val 50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 name="Google Shape;508;p18">
            <a:extLst>
              <a:ext uri="{FF2B5EF4-FFF2-40B4-BE49-F238E27FC236}">
                <a16:creationId xmlns:a16="http://schemas.microsoft.com/office/drawing/2014/main" id="{7CBBF510-6F72-4942-9D53-0D132CA92CAB}"/>
              </a:ext>
            </a:extLst>
          </p:cNvPr>
          <p:cNvSpPr/>
          <p:nvPr/>
        </p:nvSpPr>
        <p:spPr>
          <a:xfrm>
            <a:off x="6573775" y="2009385"/>
            <a:ext cx="2963518" cy="966761"/>
          </a:xfrm>
          <a:prstGeom prst="roundRect">
            <a:avLst>
              <a:gd name="adj" fmla="val 16667"/>
            </a:avLst>
          </a:prstGeom>
          <a:noFill/>
          <a:ln w="25400" cap="flat" cmpd="sng">
            <a:solidFill>
              <a:srgbClr val="4A0000"/>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 name="Google Shape;509;p18">
            <a:extLst>
              <a:ext uri="{FF2B5EF4-FFF2-40B4-BE49-F238E27FC236}">
                <a16:creationId xmlns:a16="http://schemas.microsoft.com/office/drawing/2014/main" id="{32C5614E-FFA9-4EC0-837C-86A0085A9040}"/>
              </a:ext>
            </a:extLst>
          </p:cNvPr>
          <p:cNvSpPr/>
          <p:nvPr/>
        </p:nvSpPr>
        <p:spPr>
          <a:xfrm>
            <a:off x="9281677" y="2009385"/>
            <a:ext cx="825860" cy="170002"/>
          </a:xfrm>
          <a:prstGeom prst="curvedDownArrow">
            <a:avLst>
              <a:gd name="adj1" fmla="val 25000"/>
              <a:gd name="adj2" fmla="val 50000"/>
              <a:gd name="adj3" fmla="val 25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grpSp>
        <p:nvGrpSpPr>
          <p:cNvPr id="4" name="Group 3">
            <a:extLst>
              <a:ext uri="{FF2B5EF4-FFF2-40B4-BE49-F238E27FC236}">
                <a16:creationId xmlns:a16="http://schemas.microsoft.com/office/drawing/2014/main" id="{8BEC7EC6-329F-4B97-9E95-4C6AB94185DE}"/>
              </a:ext>
            </a:extLst>
          </p:cNvPr>
          <p:cNvGrpSpPr/>
          <p:nvPr/>
        </p:nvGrpSpPr>
        <p:grpSpPr>
          <a:xfrm>
            <a:off x="10006247" y="2041685"/>
            <a:ext cx="1280160" cy="1145631"/>
            <a:chOff x="10006247" y="2041685"/>
            <a:chExt cx="1280160" cy="1145631"/>
          </a:xfrm>
        </p:grpSpPr>
        <p:sp>
          <p:nvSpPr>
            <p:cNvPr id="15" name="Google Shape;526;p18">
              <a:extLst>
                <a:ext uri="{FF2B5EF4-FFF2-40B4-BE49-F238E27FC236}">
                  <a16:creationId xmlns:a16="http://schemas.microsoft.com/office/drawing/2014/main" id="{F52CE361-3E4B-47AC-81B0-32541B166A33}"/>
                </a:ext>
              </a:extLst>
            </p:cNvPr>
            <p:cNvSpPr/>
            <p:nvPr/>
          </p:nvSpPr>
          <p:spPr>
            <a:xfrm>
              <a:off x="10309218" y="2041685"/>
              <a:ext cx="629259" cy="566651"/>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 name="Google Shape;527;p18">
              <a:extLst>
                <a:ext uri="{FF2B5EF4-FFF2-40B4-BE49-F238E27FC236}">
                  <a16:creationId xmlns:a16="http://schemas.microsoft.com/office/drawing/2014/main" id="{B97255AC-4A7B-401F-9DB4-680A919427BB}"/>
                </a:ext>
              </a:extLst>
            </p:cNvPr>
            <p:cNvSpPr txBox="1"/>
            <p:nvPr/>
          </p:nvSpPr>
          <p:spPr>
            <a:xfrm>
              <a:off x="10006247" y="2602581"/>
              <a:ext cx="1280160" cy="5847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dirty="0">
                  <a:solidFill>
                    <a:srgbClr val="000000"/>
                  </a:solidFill>
                  <a:latin typeface="Arial"/>
                  <a:ea typeface="Arial"/>
                  <a:cs typeface="Arial"/>
                  <a:sym typeface="Arial"/>
                </a:rPr>
                <a:t>Test Error 1</a:t>
              </a:r>
              <a:endParaRPr dirty="0"/>
            </a:p>
          </p:txBody>
        </p:sp>
      </p:grpSp>
      <p:sp>
        <p:nvSpPr>
          <p:cNvPr id="18" name="Google Shape;544;p18">
            <a:extLst>
              <a:ext uri="{FF2B5EF4-FFF2-40B4-BE49-F238E27FC236}">
                <a16:creationId xmlns:a16="http://schemas.microsoft.com/office/drawing/2014/main" id="{BD357533-7F8B-4D3F-80A1-64602AFC0695}"/>
              </a:ext>
            </a:extLst>
          </p:cNvPr>
          <p:cNvSpPr txBox="1"/>
          <p:nvPr/>
        </p:nvSpPr>
        <p:spPr>
          <a:xfrm>
            <a:off x="6574599" y="2590505"/>
            <a:ext cx="1187888" cy="40011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dirty="0">
                <a:solidFill>
                  <a:schemeClr val="accent4"/>
                </a:solidFill>
                <a:latin typeface="Arial"/>
                <a:ea typeface="Arial"/>
                <a:cs typeface="Arial"/>
                <a:sym typeface="Arial"/>
              </a:rPr>
              <a:t>Test</a:t>
            </a:r>
            <a:endParaRPr sz="1400" b="0" i="0" u="none" strike="noStrike" cap="none" dirty="0">
              <a:solidFill>
                <a:schemeClr val="accent4"/>
              </a:solidFill>
              <a:latin typeface="Arial"/>
              <a:ea typeface="Arial"/>
              <a:cs typeface="Arial"/>
              <a:sym typeface="Arial"/>
            </a:endParaRPr>
          </a:p>
        </p:txBody>
      </p:sp>
      <p:grpSp>
        <p:nvGrpSpPr>
          <p:cNvPr id="17" name="Google Shape;601;p22">
            <a:extLst>
              <a:ext uri="{FF2B5EF4-FFF2-40B4-BE49-F238E27FC236}">
                <a16:creationId xmlns:a16="http://schemas.microsoft.com/office/drawing/2014/main" id="{7DEF17A9-66BD-4A93-B4BE-FE973A3BCC9E}"/>
              </a:ext>
            </a:extLst>
          </p:cNvPr>
          <p:cNvGrpSpPr/>
          <p:nvPr/>
        </p:nvGrpSpPr>
        <p:grpSpPr>
          <a:xfrm>
            <a:off x="2404769" y="3536169"/>
            <a:ext cx="7372390" cy="1323399"/>
            <a:chOff x="4612451" y="4235066"/>
            <a:chExt cx="7372390" cy="1323399"/>
          </a:xfrm>
        </p:grpSpPr>
        <p:sp>
          <p:nvSpPr>
            <p:cNvPr id="19" name="Google Shape;602;p22">
              <a:extLst>
                <a:ext uri="{FF2B5EF4-FFF2-40B4-BE49-F238E27FC236}">
                  <a16:creationId xmlns:a16="http://schemas.microsoft.com/office/drawing/2014/main" id="{AF6E8EF8-7BD2-4142-B933-0D2C8335483F}"/>
                </a:ext>
              </a:extLst>
            </p:cNvPr>
            <p:cNvSpPr txBox="1"/>
            <p:nvPr/>
          </p:nvSpPr>
          <p:spPr>
            <a:xfrm>
              <a:off x="4612451" y="4584040"/>
              <a:ext cx="3049296" cy="871713"/>
            </a:xfrm>
            <a:prstGeom prst="rect">
              <a:avLst/>
            </a:pr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cherus Grotesque" panose="02000505000000020004" pitchFamily="50" charset="0"/>
                  <a:sym typeface="Arial"/>
                </a:rPr>
                <a:t> </a:t>
              </a:r>
              <a:endParaRPr>
                <a:latin typeface="Acherus Grotesque" panose="02000505000000020004" pitchFamily="50" charset="0"/>
              </a:endParaRPr>
            </a:p>
          </p:txBody>
        </p:sp>
        <p:cxnSp>
          <p:nvCxnSpPr>
            <p:cNvPr id="20" name="Google Shape;603;p22">
              <a:extLst>
                <a:ext uri="{FF2B5EF4-FFF2-40B4-BE49-F238E27FC236}">
                  <a16:creationId xmlns:a16="http://schemas.microsoft.com/office/drawing/2014/main" id="{B93DA69D-003B-49F2-B266-A7177D83EF63}"/>
                </a:ext>
              </a:extLst>
            </p:cNvPr>
            <p:cNvCxnSpPr/>
            <p:nvPr/>
          </p:nvCxnSpPr>
          <p:spPr>
            <a:xfrm rot="10800000" flipH="1">
              <a:off x="7661747" y="4780112"/>
              <a:ext cx="582679" cy="49796"/>
            </a:xfrm>
            <a:prstGeom prst="straightConnector1">
              <a:avLst/>
            </a:prstGeom>
            <a:noFill/>
            <a:ln w="9525" cap="flat" cmpd="sng">
              <a:solidFill>
                <a:srgbClr val="650000"/>
              </a:solidFill>
              <a:prstDash val="solid"/>
              <a:round/>
              <a:headEnd type="none" w="sm" len="sm"/>
              <a:tailEnd type="triangle" w="med" len="med"/>
            </a:ln>
          </p:spPr>
        </p:cxnSp>
        <p:sp>
          <p:nvSpPr>
            <p:cNvPr id="21" name="Google Shape;604;p22">
              <a:extLst>
                <a:ext uri="{FF2B5EF4-FFF2-40B4-BE49-F238E27FC236}">
                  <a16:creationId xmlns:a16="http://schemas.microsoft.com/office/drawing/2014/main" id="{47549B17-0B49-4D1E-8F0F-92EE89F603F1}"/>
                </a:ext>
              </a:extLst>
            </p:cNvPr>
            <p:cNvSpPr txBox="1"/>
            <p:nvPr/>
          </p:nvSpPr>
          <p:spPr>
            <a:xfrm>
              <a:off x="8394657" y="4235066"/>
              <a:ext cx="3590184" cy="13233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dirty="0">
                  <a:solidFill>
                    <a:srgbClr val="000000"/>
                  </a:solidFill>
                  <a:latin typeface="Acherus Grotesque" panose="02000505000000020004" pitchFamily="50" charset="0"/>
                  <a:sym typeface="Arial"/>
                </a:rPr>
                <a:t>For </a:t>
              </a:r>
              <a:r>
                <a:rPr lang="en-US" sz="1600" b="0" i="0" u="none" strike="noStrike" cap="none" dirty="0">
                  <a:solidFill>
                    <a:schemeClr val="accent1"/>
                  </a:solidFill>
                  <a:latin typeface="Acherus Grotesque" panose="02000505000000020004" pitchFamily="50" charset="0"/>
                  <a:sym typeface="Arial"/>
                </a:rPr>
                <a:t>regression</a:t>
              </a:r>
              <a:r>
                <a:rPr lang="en-US" sz="1600" b="0" i="0" u="none" strike="noStrike" cap="none" dirty="0">
                  <a:solidFill>
                    <a:srgbClr val="000000"/>
                  </a:solidFill>
                  <a:latin typeface="Acherus Grotesque" panose="02000505000000020004" pitchFamily="50" charset="0"/>
                  <a:sym typeface="Arial"/>
                </a:rPr>
                <a:t> models, we often use </a:t>
              </a:r>
              <a:r>
                <a:rPr lang="en-US" sz="1600" b="0" i="0" u="none" strike="noStrike" cap="none" dirty="0">
                  <a:solidFill>
                    <a:schemeClr val="accent1"/>
                  </a:solidFill>
                  <a:latin typeface="Acherus Grotesque" panose="02000505000000020004" pitchFamily="50" charset="0"/>
                  <a:sym typeface="Arial"/>
                </a:rPr>
                <a:t>Test MSE </a:t>
              </a:r>
              <a:r>
                <a:rPr lang="en-US" sz="1600" b="0" i="0" u="none" strike="noStrike" cap="none" dirty="0">
                  <a:solidFill>
                    <a:srgbClr val="000000"/>
                  </a:solidFill>
                  <a:latin typeface="Acherus Grotesque" panose="02000505000000020004" pitchFamily="50" charset="0"/>
                  <a:sym typeface="Arial"/>
                </a:rPr>
                <a:t>as our error estimator. For </a:t>
              </a:r>
              <a:r>
                <a:rPr lang="en-US" sz="1600" b="0" i="0" u="none" strike="noStrike" cap="none" dirty="0">
                  <a:solidFill>
                    <a:schemeClr val="accent2"/>
                  </a:solidFill>
                  <a:latin typeface="Acherus Grotesque" panose="02000505000000020004" pitchFamily="50" charset="0"/>
                  <a:sym typeface="Arial"/>
                </a:rPr>
                <a:t>classification</a:t>
              </a:r>
              <a:r>
                <a:rPr lang="en-US" sz="1600" b="0" i="0" u="none" strike="noStrike" cap="none" dirty="0">
                  <a:solidFill>
                    <a:srgbClr val="000000"/>
                  </a:solidFill>
                  <a:latin typeface="Acherus Grotesque" panose="02000505000000020004" pitchFamily="50" charset="0"/>
                  <a:sym typeface="Arial"/>
                </a:rPr>
                <a:t>, we would replace this with </a:t>
              </a:r>
              <a:r>
                <a:rPr lang="en-US" sz="1600" b="0" i="0" u="none" strike="noStrike" cap="none" dirty="0">
                  <a:solidFill>
                    <a:schemeClr val="accent2"/>
                  </a:solidFill>
                  <a:latin typeface="Acherus Grotesque" panose="02000505000000020004" pitchFamily="50" charset="0"/>
                  <a:sym typeface="Arial"/>
                </a:rPr>
                <a:t>Test accuracy</a:t>
              </a:r>
              <a:r>
                <a:rPr lang="en-US" sz="1600" b="0" i="0" u="none" strike="noStrike" cap="none" dirty="0">
                  <a:solidFill>
                    <a:srgbClr val="000000"/>
                  </a:solidFill>
                  <a:latin typeface="Acherus Grotesque" panose="02000505000000020004" pitchFamily="50" charset="0"/>
                  <a:sym typeface="Arial"/>
                </a:rPr>
                <a:t>.</a:t>
              </a:r>
              <a:endParaRPr dirty="0">
                <a:latin typeface="Acherus Grotesque" panose="02000505000000020004" pitchFamily="50" charset="0"/>
              </a:endParaRPr>
            </a:p>
          </p:txBody>
        </p:sp>
      </p:grpSp>
    </p:spTree>
    <p:extLst>
      <p:ext uri="{BB962C8B-B14F-4D97-AF65-F5344CB8AC3E}">
        <p14:creationId xmlns:p14="http://schemas.microsoft.com/office/powerpoint/2010/main" val="4124870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22"/>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k-fold cross-validation steps</a:t>
            </a:r>
            <a:endParaRPr dirty="0">
              <a:solidFill>
                <a:schemeClr val="dk1"/>
              </a:solidFill>
            </a:endParaRPr>
          </a:p>
        </p:txBody>
      </p:sp>
      <p:sp>
        <p:nvSpPr>
          <p:cNvPr id="2" name="Content Placeholder 1">
            <a:extLst>
              <a:ext uri="{FF2B5EF4-FFF2-40B4-BE49-F238E27FC236}">
                <a16:creationId xmlns:a16="http://schemas.microsoft.com/office/drawing/2014/main" id="{8371EC7F-48A1-4D21-ADED-7C068A8B315C}"/>
              </a:ext>
            </a:extLst>
          </p:cNvPr>
          <p:cNvSpPr>
            <a:spLocks noGrp="1"/>
          </p:cNvSpPr>
          <p:nvPr>
            <p:ph sz="half" idx="1"/>
          </p:nvPr>
        </p:nvSpPr>
        <p:spPr/>
        <p:txBody>
          <a:bodyPr/>
          <a:lstStyle/>
          <a:p>
            <a:pPr marL="457200" indent="-457200">
              <a:buFont typeface="+mj-lt"/>
              <a:buAutoNum type="arabicPeriod" startAt="4"/>
            </a:pPr>
            <a:r>
              <a:rPr lang="en-US" dirty="0"/>
              <a:t>We repeat the procedure k times</a:t>
            </a:r>
          </a:p>
          <a:p>
            <a:pPr marL="457200" indent="-457200">
              <a:buFont typeface="+mj-lt"/>
              <a:buAutoNum type="arabicPeriod" startAt="4"/>
            </a:pPr>
            <a:endParaRPr lang="en-US" dirty="0"/>
          </a:p>
          <a:p>
            <a:pPr marL="457200" indent="-457200">
              <a:buFont typeface="+mj-lt"/>
              <a:buAutoNum type="arabicPeriod" startAt="4"/>
            </a:pPr>
            <a:r>
              <a:rPr lang="en-US" dirty="0"/>
              <a:t>We compute an average of our error measure over all k-runs</a:t>
            </a:r>
          </a:p>
          <a:p>
            <a:endParaRPr lang="en-US" dirty="0"/>
          </a:p>
        </p:txBody>
      </p:sp>
      <p:sp>
        <p:nvSpPr>
          <p:cNvPr id="3" name="Footer Placeholder 2">
            <a:extLst>
              <a:ext uri="{FF2B5EF4-FFF2-40B4-BE49-F238E27FC236}">
                <a16:creationId xmlns:a16="http://schemas.microsoft.com/office/drawing/2014/main" id="{3FDE9EE3-DA13-EAFF-2BB1-7CE815C93A84}"/>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grpSp>
        <p:nvGrpSpPr>
          <p:cNvPr id="605" name="Google Shape;605;p22"/>
          <p:cNvGrpSpPr/>
          <p:nvPr/>
        </p:nvGrpSpPr>
        <p:grpSpPr>
          <a:xfrm>
            <a:off x="6214349" y="1626866"/>
            <a:ext cx="4928913" cy="2584359"/>
            <a:chOff x="6236927" y="1976825"/>
            <a:chExt cx="4928913" cy="2584359"/>
          </a:xfrm>
        </p:grpSpPr>
        <p:grpSp>
          <p:nvGrpSpPr>
            <p:cNvPr id="606" name="Google Shape;606;p22"/>
            <p:cNvGrpSpPr/>
            <p:nvPr/>
          </p:nvGrpSpPr>
          <p:grpSpPr>
            <a:xfrm>
              <a:off x="6236927" y="1976825"/>
              <a:ext cx="1716279" cy="1388381"/>
              <a:chOff x="5806217" y="1976825"/>
              <a:chExt cx="2018194" cy="1624592"/>
            </a:xfrm>
          </p:grpSpPr>
          <p:sp>
            <p:nvSpPr>
              <p:cNvPr id="607" name="Google Shape;607;p22"/>
              <p:cNvSpPr/>
              <p:nvPr/>
            </p:nvSpPr>
            <p:spPr>
              <a:xfrm>
                <a:off x="5806217" y="1976825"/>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08" name="Google Shape;608;p22"/>
              <p:cNvSpPr/>
              <p:nvPr/>
            </p:nvSpPr>
            <p:spPr>
              <a:xfrm>
                <a:off x="6505600" y="1976825"/>
                <a:ext cx="619429" cy="486672"/>
              </a:xfrm>
              <a:prstGeom prst="rect">
                <a:avLst/>
              </a:prstGeom>
              <a:solidFill>
                <a:schemeClr val="accent4"/>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09" name="Google Shape;609;p22"/>
              <p:cNvSpPr/>
              <p:nvPr/>
            </p:nvSpPr>
            <p:spPr>
              <a:xfrm>
                <a:off x="7204982" y="1976825"/>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10" name="Google Shape;610;p22"/>
              <p:cNvSpPr/>
              <p:nvPr/>
            </p:nvSpPr>
            <p:spPr>
              <a:xfrm>
                <a:off x="5806218" y="2545785"/>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11" name="Google Shape;611;p22"/>
              <p:cNvSpPr/>
              <p:nvPr/>
            </p:nvSpPr>
            <p:spPr>
              <a:xfrm>
                <a:off x="6505600" y="2545785"/>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12" name="Google Shape;612;p22"/>
              <p:cNvSpPr/>
              <p:nvPr/>
            </p:nvSpPr>
            <p:spPr>
              <a:xfrm>
                <a:off x="7204981" y="2545785"/>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13" name="Google Shape;613;p22"/>
              <p:cNvSpPr/>
              <p:nvPr/>
            </p:nvSpPr>
            <p:spPr>
              <a:xfrm>
                <a:off x="5806218" y="3114745"/>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14" name="Google Shape;614;p22"/>
              <p:cNvSpPr/>
              <p:nvPr/>
            </p:nvSpPr>
            <p:spPr>
              <a:xfrm>
                <a:off x="6505600" y="3114745"/>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15" name="Google Shape;615;p22"/>
              <p:cNvSpPr/>
              <p:nvPr/>
            </p:nvSpPr>
            <p:spPr>
              <a:xfrm>
                <a:off x="7204981" y="3114745"/>
                <a:ext cx="619429" cy="486672"/>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grpSp>
        <p:sp>
          <p:nvSpPr>
            <p:cNvPr id="616" name="Google Shape;616;p22"/>
            <p:cNvSpPr txBox="1"/>
            <p:nvPr/>
          </p:nvSpPr>
          <p:spPr>
            <a:xfrm>
              <a:off x="10121473" y="2353590"/>
              <a:ext cx="1044367"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0" i="0" u="none" strike="noStrike" cap="none">
                  <a:solidFill>
                    <a:srgbClr val="000000"/>
                  </a:solidFill>
                  <a:latin typeface="Acherus Grotesque" panose="02000505000000020004" pitchFamily="50" charset="0"/>
                  <a:ea typeface="Bookman Old Style"/>
                  <a:cs typeface="Bookman Old Style"/>
                  <a:sym typeface="Bookman Old Style"/>
                </a:rPr>
                <a:t>. . .</a:t>
              </a:r>
              <a:endParaRPr>
                <a:latin typeface="Acherus Grotesque" panose="02000505000000020004" pitchFamily="50" charset="0"/>
              </a:endParaRPr>
            </a:p>
          </p:txBody>
        </p:sp>
        <p:grpSp>
          <p:nvGrpSpPr>
            <p:cNvPr id="617" name="Google Shape;617;p22"/>
            <p:cNvGrpSpPr/>
            <p:nvPr/>
          </p:nvGrpSpPr>
          <p:grpSpPr>
            <a:xfrm>
              <a:off x="6854231" y="3497105"/>
              <a:ext cx="1371600" cy="1064079"/>
              <a:chOff x="9849037" y="2041685"/>
              <a:chExt cx="1612879" cy="1245115"/>
            </a:xfrm>
          </p:grpSpPr>
          <p:sp>
            <p:nvSpPr>
              <p:cNvPr id="618" name="Google Shape;618;p22"/>
              <p:cNvSpPr/>
              <p:nvPr/>
            </p:nvSpPr>
            <p:spPr>
              <a:xfrm>
                <a:off x="10309218" y="2041685"/>
                <a:ext cx="629259" cy="566651"/>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19" name="Google Shape;619;p22"/>
              <p:cNvSpPr txBox="1"/>
              <p:nvPr/>
            </p:nvSpPr>
            <p:spPr>
              <a:xfrm>
                <a:off x="9849037" y="2602582"/>
                <a:ext cx="1612879" cy="6842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dirty="0">
                    <a:solidFill>
                      <a:srgbClr val="000000"/>
                    </a:solidFill>
                    <a:latin typeface="Acherus Grotesque" panose="02000505000000020004" pitchFamily="50" charset="0"/>
                    <a:sym typeface="Arial"/>
                  </a:rPr>
                  <a:t>Test Error 2</a:t>
                </a:r>
                <a:endParaRPr dirty="0">
                  <a:latin typeface="Acherus Grotesque" panose="02000505000000020004" pitchFamily="50" charset="0"/>
                </a:endParaRPr>
              </a:p>
            </p:txBody>
          </p:sp>
        </p:grpSp>
        <p:sp>
          <p:nvSpPr>
            <p:cNvPr id="620" name="Google Shape;620;p22"/>
            <p:cNvSpPr/>
            <p:nvPr/>
          </p:nvSpPr>
          <p:spPr>
            <a:xfrm>
              <a:off x="6775328" y="3416327"/>
              <a:ext cx="330029" cy="576670"/>
            </a:xfrm>
            <a:prstGeom prst="curvedRightArrow">
              <a:avLst>
                <a:gd name="adj1" fmla="val 9039"/>
                <a:gd name="adj2" fmla="val 39444"/>
                <a:gd name="adj3" fmla="val 25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grpSp>
          <p:nvGrpSpPr>
            <p:cNvPr id="621" name="Google Shape;621;p22"/>
            <p:cNvGrpSpPr/>
            <p:nvPr/>
          </p:nvGrpSpPr>
          <p:grpSpPr>
            <a:xfrm>
              <a:off x="8137748" y="1976825"/>
              <a:ext cx="1934522" cy="2584356"/>
              <a:chOff x="8137748" y="1976825"/>
              <a:chExt cx="1934522" cy="2584356"/>
            </a:xfrm>
          </p:grpSpPr>
          <p:grpSp>
            <p:nvGrpSpPr>
              <p:cNvPr id="622" name="Google Shape;622;p22"/>
              <p:cNvGrpSpPr/>
              <p:nvPr/>
            </p:nvGrpSpPr>
            <p:grpSpPr>
              <a:xfrm>
                <a:off x="8137748" y="1976825"/>
                <a:ext cx="1716279" cy="1388381"/>
                <a:chOff x="8137748" y="1976825"/>
                <a:chExt cx="1716279" cy="1388381"/>
              </a:xfrm>
            </p:grpSpPr>
            <p:sp>
              <p:nvSpPr>
                <p:cNvPr id="623" name="Google Shape;623;p22"/>
                <p:cNvSpPr/>
                <p:nvPr/>
              </p:nvSpPr>
              <p:spPr>
                <a:xfrm>
                  <a:off x="8137748" y="1976825"/>
                  <a:ext cx="526765" cy="415911"/>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24" name="Google Shape;624;p22"/>
                <p:cNvSpPr/>
                <p:nvPr/>
              </p:nvSpPr>
              <p:spPr>
                <a:xfrm>
                  <a:off x="8732506" y="1976825"/>
                  <a:ext cx="526765" cy="415911"/>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25" name="Google Shape;625;p22"/>
                <p:cNvSpPr/>
                <p:nvPr/>
              </p:nvSpPr>
              <p:spPr>
                <a:xfrm>
                  <a:off x="9327262" y="1976825"/>
                  <a:ext cx="526765" cy="415911"/>
                </a:xfrm>
                <a:prstGeom prst="rect">
                  <a:avLst/>
                </a:prstGeom>
                <a:solidFill>
                  <a:schemeClr val="accent4"/>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26" name="Google Shape;626;p22"/>
                <p:cNvSpPr/>
                <p:nvPr/>
              </p:nvSpPr>
              <p:spPr>
                <a:xfrm>
                  <a:off x="8137749" y="2463060"/>
                  <a:ext cx="526765" cy="415911"/>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27" name="Google Shape;627;p22"/>
                <p:cNvSpPr/>
                <p:nvPr/>
              </p:nvSpPr>
              <p:spPr>
                <a:xfrm>
                  <a:off x="8732506" y="2463060"/>
                  <a:ext cx="526765" cy="415911"/>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28" name="Google Shape;628;p22"/>
                <p:cNvSpPr/>
                <p:nvPr/>
              </p:nvSpPr>
              <p:spPr>
                <a:xfrm>
                  <a:off x="9327262" y="2463060"/>
                  <a:ext cx="526765" cy="415911"/>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29" name="Google Shape;629;p22"/>
                <p:cNvSpPr/>
                <p:nvPr/>
              </p:nvSpPr>
              <p:spPr>
                <a:xfrm>
                  <a:off x="8137749" y="2949295"/>
                  <a:ext cx="526765" cy="415911"/>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30" name="Google Shape;630;p22"/>
                <p:cNvSpPr/>
                <p:nvPr/>
              </p:nvSpPr>
              <p:spPr>
                <a:xfrm>
                  <a:off x="8732506" y="2949295"/>
                  <a:ext cx="526765" cy="415911"/>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31" name="Google Shape;631;p22"/>
                <p:cNvSpPr/>
                <p:nvPr/>
              </p:nvSpPr>
              <p:spPr>
                <a:xfrm>
                  <a:off x="9327262" y="2949295"/>
                  <a:ext cx="526765" cy="415911"/>
                </a:xfrm>
                <a:prstGeom prst="rect">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grpSp>
          <p:grpSp>
            <p:nvGrpSpPr>
              <p:cNvPr id="632" name="Google Shape;632;p22"/>
              <p:cNvGrpSpPr/>
              <p:nvPr/>
            </p:nvGrpSpPr>
            <p:grpSpPr>
              <a:xfrm>
                <a:off x="8700670" y="3497104"/>
                <a:ext cx="1371600" cy="1064077"/>
                <a:chOff x="9822489" y="2041685"/>
                <a:chExt cx="1612880" cy="1245113"/>
              </a:xfrm>
            </p:grpSpPr>
            <p:sp>
              <p:nvSpPr>
                <p:cNvPr id="633" name="Google Shape;633;p22"/>
                <p:cNvSpPr/>
                <p:nvPr/>
              </p:nvSpPr>
              <p:spPr>
                <a:xfrm>
                  <a:off x="10309218" y="2041685"/>
                  <a:ext cx="629259" cy="566651"/>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34" name="Google Shape;634;p22"/>
                <p:cNvSpPr txBox="1"/>
                <p:nvPr/>
              </p:nvSpPr>
              <p:spPr>
                <a:xfrm>
                  <a:off x="9822489" y="2602580"/>
                  <a:ext cx="1612880" cy="6842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dirty="0">
                      <a:solidFill>
                        <a:srgbClr val="000000"/>
                      </a:solidFill>
                      <a:latin typeface="Acherus Grotesque" panose="02000505000000020004" pitchFamily="50" charset="0"/>
                      <a:sym typeface="Arial"/>
                    </a:rPr>
                    <a:t>Test Error 3</a:t>
                  </a:r>
                  <a:endParaRPr dirty="0">
                    <a:latin typeface="Acherus Grotesque" panose="02000505000000020004" pitchFamily="50" charset="0"/>
                  </a:endParaRPr>
                </a:p>
              </p:txBody>
            </p:sp>
          </p:grpSp>
          <p:sp>
            <p:nvSpPr>
              <p:cNvPr id="635" name="Google Shape;635;p22"/>
              <p:cNvSpPr/>
              <p:nvPr/>
            </p:nvSpPr>
            <p:spPr>
              <a:xfrm>
                <a:off x="8650661" y="3435530"/>
                <a:ext cx="330029" cy="576670"/>
              </a:xfrm>
              <a:prstGeom prst="curvedRightArrow">
                <a:avLst>
                  <a:gd name="adj1" fmla="val 9039"/>
                  <a:gd name="adj2" fmla="val 39444"/>
                  <a:gd name="adj3" fmla="val 25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grpSp>
      </p:grpSp>
      <p:grpSp>
        <p:nvGrpSpPr>
          <p:cNvPr id="636" name="Google Shape;636;p22"/>
          <p:cNvGrpSpPr/>
          <p:nvPr/>
        </p:nvGrpSpPr>
        <p:grpSpPr>
          <a:xfrm>
            <a:off x="2968980" y="4454196"/>
            <a:ext cx="6277108" cy="998337"/>
            <a:chOff x="576292" y="4318728"/>
            <a:chExt cx="5622838" cy="741269"/>
          </a:xfrm>
        </p:grpSpPr>
        <p:grpSp>
          <p:nvGrpSpPr>
            <p:cNvPr id="637" name="Google Shape;637;p22"/>
            <p:cNvGrpSpPr/>
            <p:nvPr/>
          </p:nvGrpSpPr>
          <p:grpSpPr>
            <a:xfrm>
              <a:off x="576292" y="4357669"/>
              <a:ext cx="1188720" cy="702328"/>
              <a:chOff x="9970521" y="2041685"/>
              <a:chExt cx="1549861" cy="926097"/>
            </a:xfrm>
          </p:grpSpPr>
          <p:sp>
            <p:nvSpPr>
              <p:cNvPr id="638" name="Google Shape;638;p22"/>
              <p:cNvSpPr/>
              <p:nvPr/>
            </p:nvSpPr>
            <p:spPr>
              <a:xfrm>
                <a:off x="10309218" y="2041685"/>
                <a:ext cx="629259" cy="566651"/>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39" name="Google Shape;639;p22"/>
              <p:cNvSpPr txBox="1"/>
              <p:nvPr/>
            </p:nvSpPr>
            <p:spPr>
              <a:xfrm>
                <a:off x="9970521" y="2602581"/>
                <a:ext cx="1549861" cy="3652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rgbClr val="000000"/>
                    </a:solidFill>
                    <a:latin typeface="Acherus Grotesque" panose="02000505000000020004" pitchFamily="50" charset="0"/>
                    <a:sym typeface="Arial"/>
                  </a:rPr>
                  <a:t>Test Error 1</a:t>
                </a:r>
                <a:endParaRPr sz="1200" dirty="0">
                  <a:latin typeface="Acherus Grotesque" panose="02000505000000020004" pitchFamily="50" charset="0"/>
                </a:endParaRPr>
              </a:p>
            </p:txBody>
          </p:sp>
        </p:grpSp>
        <p:grpSp>
          <p:nvGrpSpPr>
            <p:cNvPr id="640" name="Google Shape;640;p22"/>
            <p:cNvGrpSpPr/>
            <p:nvPr/>
          </p:nvGrpSpPr>
          <p:grpSpPr>
            <a:xfrm>
              <a:off x="1435638" y="4357669"/>
              <a:ext cx="1280160" cy="702328"/>
              <a:chOff x="10220738" y="2041685"/>
              <a:chExt cx="1669081" cy="926097"/>
            </a:xfrm>
          </p:grpSpPr>
          <p:sp>
            <p:nvSpPr>
              <p:cNvPr id="641" name="Google Shape;641;p22"/>
              <p:cNvSpPr/>
              <p:nvPr/>
            </p:nvSpPr>
            <p:spPr>
              <a:xfrm>
                <a:off x="10309218" y="2041685"/>
                <a:ext cx="629259" cy="566651"/>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42" name="Google Shape;642;p22"/>
              <p:cNvSpPr txBox="1"/>
              <p:nvPr/>
            </p:nvSpPr>
            <p:spPr>
              <a:xfrm>
                <a:off x="10220738" y="2602581"/>
                <a:ext cx="1669081" cy="3652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rgbClr val="000000"/>
                    </a:solidFill>
                    <a:latin typeface="Acherus Grotesque" panose="02000505000000020004" pitchFamily="50" charset="0"/>
                    <a:sym typeface="Arial"/>
                  </a:rPr>
                  <a:t>Test Error 2</a:t>
                </a:r>
                <a:endParaRPr sz="1200" dirty="0">
                  <a:latin typeface="Acherus Grotesque" panose="02000505000000020004" pitchFamily="50" charset="0"/>
                </a:endParaRPr>
              </a:p>
            </p:txBody>
          </p:sp>
        </p:grpSp>
        <p:grpSp>
          <p:nvGrpSpPr>
            <p:cNvPr id="643" name="Google Shape;643;p22"/>
            <p:cNvGrpSpPr/>
            <p:nvPr/>
          </p:nvGrpSpPr>
          <p:grpSpPr>
            <a:xfrm>
              <a:off x="3071900" y="4357668"/>
              <a:ext cx="1280160" cy="702328"/>
              <a:chOff x="9753617" y="2041685"/>
              <a:chExt cx="1669080" cy="926097"/>
            </a:xfrm>
          </p:grpSpPr>
          <p:sp>
            <p:nvSpPr>
              <p:cNvPr id="644" name="Google Shape;644;p22"/>
              <p:cNvSpPr/>
              <p:nvPr/>
            </p:nvSpPr>
            <p:spPr>
              <a:xfrm>
                <a:off x="10309218" y="2041685"/>
                <a:ext cx="629259" cy="566651"/>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45" name="Google Shape;645;p22"/>
              <p:cNvSpPr txBox="1"/>
              <p:nvPr/>
            </p:nvSpPr>
            <p:spPr>
              <a:xfrm>
                <a:off x="9753617" y="2602581"/>
                <a:ext cx="1669080" cy="3652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rgbClr val="000000"/>
                    </a:solidFill>
                    <a:latin typeface="Acherus Grotesque" panose="02000505000000020004" pitchFamily="50" charset="0"/>
                    <a:sym typeface="Arial"/>
                  </a:rPr>
                  <a:t>Tes</a:t>
                </a:r>
                <a:r>
                  <a:rPr lang="en-US" sz="1200" dirty="0">
                    <a:latin typeface="Acherus Grotesque" panose="02000505000000020004" pitchFamily="50" charset="0"/>
                  </a:rPr>
                  <a:t>t </a:t>
                </a:r>
                <a:r>
                  <a:rPr lang="en-US" sz="1200" b="0" i="0" u="none" strike="noStrike" cap="none" dirty="0">
                    <a:solidFill>
                      <a:srgbClr val="000000"/>
                    </a:solidFill>
                    <a:latin typeface="Acherus Grotesque" panose="02000505000000020004" pitchFamily="50" charset="0"/>
                    <a:sym typeface="Arial"/>
                  </a:rPr>
                  <a:t>Error k</a:t>
                </a:r>
                <a:endParaRPr sz="1200" dirty="0">
                  <a:latin typeface="Acherus Grotesque" panose="02000505000000020004" pitchFamily="50" charset="0"/>
                </a:endParaRPr>
              </a:p>
            </p:txBody>
          </p:sp>
        </p:grpSp>
        <p:sp>
          <p:nvSpPr>
            <p:cNvPr id="646" name="Google Shape;646;p22"/>
            <p:cNvSpPr/>
            <p:nvPr/>
          </p:nvSpPr>
          <p:spPr>
            <a:xfrm>
              <a:off x="643737" y="4318728"/>
              <a:ext cx="3475979" cy="733167"/>
            </a:xfrm>
            <a:prstGeom prst="roundRect">
              <a:avLst>
                <a:gd name="adj" fmla="val 16667"/>
              </a:avLst>
            </a:prstGeom>
            <a:noFill/>
            <a:ln w="25400" cap="flat" cmpd="sng">
              <a:solidFill>
                <a:srgbClr val="4A0000"/>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47" name="Google Shape;647;p22"/>
            <p:cNvSpPr txBox="1"/>
            <p:nvPr/>
          </p:nvSpPr>
          <p:spPr>
            <a:xfrm>
              <a:off x="2397769" y="4355088"/>
              <a:ext cx="941922"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0" i="0" u="none" strike="noStrike" cap="none">
                  <a:solidFill>
                    <a:srgbClr val="000000"/>
                  </a:solidFill>
                  <a:latin typeface="Acherus Grotesque" panose="02000505000000020004" pitchFamily="50" charset="0"/>
                  <a:ea typeface="Bookman Old Style"/>
                  <a:cs typeface="Bookman Old Style"/>
                  <a:sym typeface="Bookman Old Style"/>
                </a:rPr>
                <a:t>. . .</a:t>
              </a:r>
              <a:endParaRPr>
                <a:latin typeface="Acherus Grotesque" panose="02000505000000020004" pitchFamily="50" charset="0"/>
              </a:endParaRPr>
            </a:p>
          </p:txBody>
        </p:sp>
        <p:sp>
          <p:nvSpPr>
            <p:cNvPr id="648" name="Google Shape;648;p22"/>
            <p:cNvSpPr/>
            <p:nvPr/>
          </p:nvSpPr>
          <p:spPr>
            <a:xfrm>
              <a:off x="4188768" y="4499840"/>
              <a:ext cx="640974" cy="359965"/>
            </a:xfrm>
            <a:prstGeom prst="rightArrow">
              <a:avLst>
                <a:gd name="adj1" fmla="val 50000"/>
                <a:gd name="adj2" fmla="val 50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649" name="Google Shape;649;p22"/>
            <p:cNvSpPr/>
            <p:nvPr/>
          </p:nvSpPr>
          <p:spPr>
            <a:xfrm>
              <a:off x="4942197" y="4368846"/>
              <a:ext cx="1256933" cy="541077"/>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0" i="0" u="none" strike="noStrike" cap="none" dirty="0">
                  <a:solidFill>
                    <a:schemeClr val="lt1"/>
                  </a:solidFill>
                  <a:latin typeface="Acherus Grotesque" panose="02000505000000020004" pitchFamily="50" charset="0"/>
                  <a:sym typeface="Arial"/>
                </a:rPr>
                <a:t>Average Test Error</a:t>
              </a:r>
              <a:endParaRPr sz="1200" dirty="0">
                <a:latin typeface="Acherus Grotesque" panose="02000505000000020004" pitchFamily="50" charset="0"/>
              </a:endParaRPr>
            </a:p>
          </p:txBody>
        </p:sp>
      </p:grpSp>
      <p:sp>
        <p:nvSpPr>
          <p:cNvPr id="4" name="Slide Number Placeholder 3">
            <a:extLst>
              <a:ext uri="{FF2B5EF4-FFF2-40B4-BE49-F238E27FC236}">
                <a16:creationId xmlns:a16="http://schemas.microsoft.com/office/drawing/2014/main" id="{CB6725E3-B7DF-4105-9D0A-30FE21CA3882}"/>
              </a:ext>
            </a:extLst>
          </p:cNvPr>
          <p:cNvSpPr>
            <a:spLocks noGrp="1"/>
          </p:cNvSpPr>
          <p:nvPr>
            <p:ph type="sldNum" sz="quarter" idx="12"/>
          </p:nvPr>
        </p:nvSpPr>
        <p:spPr/>
        <p:txBody>
          <a:bodyPr/>
          <a:lstStyle/>
          <a:p>
            <a:fld id="{8E06CFEE-053A-4A40-A88B-A288F0289482}" type="slidenum">
              <a:rPr lang="en-US" smtClean="0"/>
              <a:t>22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23"/>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When should we use k-fold CV vs LOOCV?</a:t>
            </a:r>
            <a:endParaRPr dirty="0">
              <a:solidFill>
                <a:schemeClr val="dk1"/>
              </a:solidFill>
            </a:endParaRPr>
          </a:p>
        </p:txBody>
      </p:sp>
      <p:sp>
        <p:nvSpPr>
          <p:cNvPr id="2" name="Content Placeholder 1">
            <a:extLst>
              <a:ext uri="{FF2B5EF4-FFF2-40B4-BE49-F238E27FC236}">
                <a16:creationId xmlns:a16="http://schemas.microsoft.com/office/drawing/2014/main" id="{2774834F-29E2-4E74-A150-2A64BE09D098}"/>
              </a:ext>
            </a:extLst>
          </p:cNvPr>
          <p:cNvSpPr>
            <a:spLocks noGrp="1"/>
          </p:cNvSpPr>
          <p:nvPr>
            <p:ph idx="1"/>
          </p:nvPr>
        </p:nvSpPr>
        <p:spPr>
          <a:xfrm>
            <a:off x="838200" y="1825625"/>
            <a:ext cx="7868478" cy="4351338"/>
          </a:xfrm>
        </p:spPr>
        <p:txBody>
          <a:bodyPr/>
          <a:lstStyle/>
          <a:p>
            <a:pPr marL="0" indent="0">
              <a:buNone/>
            </a:pPr>
            <a:r>
              <a:rPr lang="en-US" dirty="0"/>
              <a:t>It depends…</a:t>
            </a:r>
          </a:p>
          <a:p>
            <a:r>
              <a:rPr lang="en-US" dirty="0"/>
              <a:t>LOOCV can be computationally demanding and time consuming</a:t>
            </a:r>
          </a:p>
          <a:p>
            <a:pPr lvl="1"/>
            <a:r>
              <a:rPr lang="en-US" dirty="0"/>
              <a:t>Not good for large data sets!</a:t>
            </a:r>
          </a:p>
          <a:p>
            <a:r>
              <a:rPr lang="en-US" dirty="0"/>
              <a:t>Bias-variance tradeoff for LOOCV vs k-fold CV</a:t>
            </a:r>
          </a:p>
          <a:p>
            <a:pPr lvl="1"/>
            <a:r>
              <a:rPr lang="en-US" dirty="0"/>
              <a:t>LOOCV has </a:t>
            </a:r>
            <a:r>
              <a:rPr lang="en-US" b="1" dirty="0">
                <a:solidFill>
                  <a:schemeClr val="accent1"/>
                </a:solidFill>
              </a:rPr>
              <a:t>higher variance </a:t>
            </a:r>
            <a:r>
              <a:rPr lang="en-US" dirty="0"/>
              <a:t>than k-fold CV </a:t>
            </a:r>
          </a:p>
          <a:p>
            <a:pPr lvl="1"/>
            <a:r>
              <a:rPr lang="en-US" dirty="0"/>
              <a:t>k-fold CV has </a:t>
            </a:r>
            <a:r>
              <a:rPr lang="en-US" b="1" dirty="0">
                <a:solidFill>
                  <a:schemeClr val="accent2"/>
                </a:solidFill>
              </a:rPr>
              <a:t>greater bias </a:t>
            </a:r>
            <a:r>
              <a:rPr lang="en-US" dirty="0"/>
              <a:t>than LOOCV</a:t>
            </a:r>
          </a:p>
          <a:p>
            <a:pPr lvl="1"/>
            <a:r>
              <a:rPr lang="en-US" dirty="0"/>
              <a:t>k = 5 or 10 in k-fold cross validation usually provides a good compromise between bias and variance.</a:t>
            </a:r>
          </a:p>
          <a:p>
            <a:pPr lvl="1"/>
            <a:endParaRPr lang="en-US" dirty="0"/>
          </a:p>
        </p:txBody>
      </p:sp>
      <p:sp>
        <p:nvSpPr>
          <p:cNvPr id="3" name="Footer Placeholder 2">
            <a:extLst>
              <a:ext uri="{FF2B5EF4-FFF2-40B4-BE49-F238E27FC236}">
                <a16:creationId xmlns:a16="http://schemas.microsoft.com/office/drawing/2014/main" id="{50D3F408-1607-FF60-04E3-FD9B9A9CA0F9}"/>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grpSp>
        <p:nvGrpSpPr>
          <p:cNvPr id="657" name="Google Shape;657;p23"/>
          <p:cNvGrpSpPr/>
          <p:nvPr/>
        </p:nvGrpSpPr>
        <p:grpSpPr>
          <a:xfrm>
            <a:off x="8437738" y="2648257"/>
            <a:ext cx="3412175" cy="2706074"/>
            <a:chOff x="7312653" y="3279242"/>
            <a:chExt cx="3245646" cy="2381842"/>
          </a:xfrm>
        </p:grpSpPr>
        <p:pic>
          <p:nvPicPr>
            <p:cNvPr id="658" name="Google Shape;658;p23" descr="A picture containing scale, device&#10;&#10;Description automatically generated"/>
            <p:cNvPicPr preferRelativeResize="0"/>
            <p:nvPr/>
          </p:nvPicPr>
          <p:blipFill rotWithShape="1">
            <a:blip r:embed="rId3">
              <a:alphaModFix/>
            </a:blip>
            <a:srcRect/>
            <a:stretch/>
          </p:blipFill>
          <p:spPr>
            <a:xfrm>
              <a:off x="7379328" y="3279242"/>
              <a:ext cx="3178971" cy="2381842"/>
            </a:xfrm>
            <a:prstGeom prst="rect">
              <a:avLst/>
            </a:prstGeom>
            <a:noFill/>
            <a:ln>
              <a:noFill/>
            </a:ln>
          </p:spPr>
        </p:pic>
        <p:sp>
          <p:nvSpPr>
            <p:cNvPr id="659" name="Google Shape;659;p23"/>
            <p:cNvSpPr txBox="1"/>
            <p:nvPr/>
          </p:nvSpPr>
          <p:spPr>
            <a:xfrm>
              <a:off x="7312653" y="5174122"/>
              <a:ext cx="1226175" cy="2616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a:solidFill>
                    <a:srgbClr val="660000"/>
                  </a:solidFill>
                  <a:latin typeface="Cambria"/>
                  <a:ea typeface="Cambria"/>
                  <a:cs typeface="Cambria"/>
                  <a:sym typeface="Cambria"/>
                </a:rPr>
                <a:t>VARIANCE</a:t>
              </a:r>
              <a:endParaRPr/>
            </a:p>
          </p:txBody>
        </p:sp>
        <p:sp>
          <p:nvSpPr>
            <p:cNvPr id="660" name="Google Shape;660;p23"/>
            <p:cNvSpPr txBox="1"/>
            <p:nvPr/>
          </p:nvSpPr>
          <p:spPr>
            <a:xfrm>
              <a:off x="9332124" y="5043317"/>
              <a:ext cx="1226175" cy="2616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a:solidFill>
                    <a:srgbClr val="660000"/>
                  </a:solidFill>
                  <a:latin typeface="Cambria"/>
                  <a:ea typeface="Cambria"/>
                  <a:cs typeface="Cambria"/>
                  <a:sym typeface="Cambria"/>
                </a:rPr>
                <a:t>BIAS</a:t>
              </a:r>
              <a:endParaRPr/>
            </a:p>
          </p:txBody>
        </p:sp>
      </p:grpSp>
      <p:sp>
        <p:nvSpPr>
          <p:cNvPr id="4" name="Slide Number Placeholder 3">
            <a:extLst>
              <a:ext uri="{FF2B5EF4-FFF2-40B4-BE49-F238E27FC236}">
                <a16:creationId xmlns:a16="http://schemas.microsoft.com/office/drawing/2014/main" id="{AB11C96C-7A85-4194-9451-A188B9A0A95C}"/>
              </a:ext>
            </a:extLst>
          </p:cNvPr>
          <p:cNvSpPr>
            <a:spLocks noGrp="1"/>
          </p:cNvSpPr>
          <p:nvPr>
            <p:ph type="sldNum" sz="quarter" idx="12"/>
          </p:nvPr>
        </p:nvSpPr>
        <p:spPr/>
        <p:txBody>
          <a:bodyPr/>
          <a:lstStyle/>
          <a:p>
            <a:fld id="{8E06CFEE-053A-4A40-A88B-A288F0289482}" type="slidenum">
              <a:rPr lang="en-US" smtClean="0"/>
              <a:t>23</a:t>
            </a:fld>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59208-5A38-44E4-9796-410AAE6943E4}"/>
              </a:ext>
            </a:extLst>
          </p:cNvPr>
          <p:cNvSpPr>
            <a:spLocks noGrp="1"/>
          </p:cNvSpPr>
          <p:nvPr>
            <p:ph type="title"/>
          </p:nvPr>
        </p:nvSpPr>
        <p:spPr/>
        <p:txBody>
          <a:bodyPr/>
          <a:lstStyle/>
          <a:p>
            <a:r>
              <a:rPr lang="en-US" dirty="0"/>
              <a:t>Recall the bias-variance tradeoff</a:t>
            </a:r>
          </a:p>
        </p:txBody>
      </p:sp>
      <p:sp>
        <p:nvSpPr>
          <p:cNvPr id="3" name="Content Placeholder 2">
            <a:extLst>
              <a:ext uri="{FF2B5EF4-FFF2-40B4-BE49-F238E27FC236}">
                <a16:creationId xmlns:a16="http://schemas.microsoft.com/office/drawing/2014/main" id="{3ECE0989-387E-4C0A-A335-9E4F0A25408A}"/>
              </a:ext>
            </a:extLst>
          </p:cNvPr>
          <p:cNvSpPr>
            <a:spLocks noGrp="1"/>
          </p:cNvSpPr>
          <p:nvPr>
            <p:ph sz="half" idx="1"/>
          </p:nvPr>
        </p:nvSpPr>
        <p:spPr/>
        <p:txBody>
          <a:bodyPr>
            <a:normAutofit fontScale="92500" lnSpcReduction="10000"/>
          </a:bodyPr>
          <a:lstStyle/>
          <a:p>
            <a:r>
              <a:rPr lang="en-US" b="1" dirty="0">
                <a:solidFill>
                  <a:schemeClr val="accent1"/>
                </a:solidFill>
              </a:rPr>
              <a:t>Bias</a:t>
            </a:r>
            <a:r>
              <a:rPr lang="en-US" dirty="0"/>
              <a:t> is the difference between the predicted value and the expected value(distance of the blue points to the center)</a:t>
            </a:r>
          </a:p>
          <a:p>
            <a:r>
              <a:rPr lang="en-US" b="1" dirty="0">
                <a:solidFill>
                  <a:schemeClr val="accent1"/>
                </a:solidFill>
              </a:rPr>
              <a:t>Variance</a:t>
            </a:r>
            <a:r>
              <a:rPr lang="en-US" dirty="0"/>
              <a:t> is the variability of model prediction for a given data point(a measure of scatter of the blue points)</a:t>
            </a:r>
          </a:p>
          <a:p>
            <a:r>
              <a:rPr lang="en-US" dirty="0"/>
              <a:t>High-variance methods are at risk of overfitting. In contrast, high bias methods typically produce simpler models that may fail to capture important regularities in the data</a:t>
            </a:r>
          </a:p>
        </p:txBody>
      </p:sp>
      <p:sp>
        <p:nvSpPr>
          <p:cNvPr id="5" name="Footer Placeholder 4">
            <a:extLst>
              <a:ext uri="{FF2B5EF4-FFF2-40B4-BE49-F238E27FC236}">
                <a16:creationId xmlns:a16="http://schemas.microsoft.com/office/drawing/2014/main" id="{4CC98D7F-3B1B-46B4-92FE-899C173976EC}"/>
              </a:ext>
            </a:extLst>
          </p:cNvPr>
          <p:cNvSpPr>
            <a:spLocks noGrp="1"/>
          </p:cNvSpPr>
          <p:nvPr>
            <p:ph type="ftr" sz="quarter" idx="11"/>
          </p:nvPr>
        </p:nvSpPr>
        <p:spPr/>
        <p:txBody>
          <a:bodyPr/>
          <a:lstStyle/>
          <a:p>
            <a:r>
              <a:rPr lang="en-US" dirty="0"/>
              <a:t>Resampling Methods</a:t>
            </a:r>
          </a:p>
        </p:txBody>
      </p:sp>
      <p:sp>
        <p:nvSpPr>
          <p:cNvPr id="6" name="Slide Number Placeholder 5">
            <a:extLst>
              <a:ext uri="{FF2B5EF4-FFF2-40B4-BE49-F238E27FC236}">
                <a16:creationId xmlns:a16="http://schemas.microsoft.com/office/drawing/2014/main" id="{D101A88E-2CE9-4612-9836-2C7516836553}"/>
              </a:ext>
            </a:extLst>
          </p:cNvPr>
          <p:cNvSpPr>
            <a:spLocks noGrp="1"/>
          </p:cNvSpPr>
          <p:nvPr>
            <p:ph type="sldNum" sz="quarter" idx="12"/>
          </p:nvPr>
        </p:nvSpPr>
        <p:spPr/>
        <p:txBody>
          <a:bodyPr/>
          <a:lstStyle/>
          <a:p>
            <a:fld id="{8E06CFEE-053A-4A40-A88B-A288F0289482}" type="slidenum">
              <a:rPr lang="en-US" smtClean="0"/>
              <a:t>24</a:t>
            </a:fld>
            <a:endParaRPr lang="en-US"/>
          </a:p>
        </p:txBody>
      </p:sp>
      <p:pic>
        <p:nvPicPr>
          <p:cNvPr id="7" name="Google Shape;669;p24">
            <a:extLst>
              <a:ext uri="{FF2B5EF4-FFF2-40B4-BE49-F238E27FC236}">
                <a16:creationId xmlns:a16="http://schemas.microsoft.com/office/drawing/2014/main" id="{B85CA175-8F82-481D-97CA-B743A96732D2}"/>
              </a:ext>
            </a:extLst>
          </p:cNvPr>
          <p:cNvPicPr preferRelativeResize="0">
            <a:picLocks noGrp="1"/>
          </p:cNvPicPr>
          <p:nvPr>
            <p:ph sz="half" idx="2"/>
          </p:nvPr>
        </p:nvPicPr>
        <p:blipFill rotWithShape="1">
          <a:blip r:embed="rId3">
            <a:alphaModFix/>
          </a:blip>
          <a:srcRect/>
          <a:stretch/>
        </p:blipFill>
        <p:spPr>
          <a:xfrm>
            <a:off x="6272263" y="1825625"/>
            <a:ext cx="4981473" cy="4351338"/>
          </a:xfrm>
          <a:prstGeom prst="rect">
            <a:avLst/>
          </a:prstGeom>
          <a:noFill/>
          <a:ln>
            <a:noFill/>
          </a:ln>
        </p:spPr>
      </p:pic>
    </p:spTree>
    <p:extLst>
      <p:ext uri="{BB962C8B-B14F-4D97-AF65-F5344CB8AC3E}">
        <p14:creationId xmlns:p14="http://schemas.microsoft.com/office/powerpoint/2010/main" val="10878109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25"/>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Why does LOOCV have higher variance?</a:t>
            </a:r>
            <a:endParaRPr dirty="0">
              <a:solidFill>
                <a:schemeClr val="dk1"/>
              </a:solidFill>
            </a:endParaRPr>
          </a:p>
        </p:txBody>
      </p:sp>
      <p:sp>
        <p:nvSpPr>
          <p:cNvPr id="2" name="Content Placeholder 1">
            <a:extLst>
              <a:ext uri="{FF2B5EF4-FFF2-40B4-BE49-F238E27FC236}">
                <a16:creationId xmlns:a16="http://schemas.microsoft.com/office/drawing/2014/main" id="{D5062CEF-E196-49E5-998E-B4009F5EC587}"/>
              </a:ext>
            </a:extLst>
          </p:cNvPr>
          <p:cNvSpPr>
            <a:spLocks noGrp="1"/>
          </p:cNvSpPr>
          <p:nvPr>
            <p:ph idx="1"/>
          </p:nvPr>
        </p:nvSpPr>
        <p:spPr/>
        <p:txBody>
          <a:bodyPr/>
          <a:lstStyle/>
          <a:p>
            <a:r>
              <a:rPr lang="en-US" dirty="0"/>
              <a:t>When we perform LOOCV, we are averaging the outputs of n fitted models, trained on almost identical datasets; so these outputs are highly correlated</a:t>
            </a:r>
          </a:p>
          <a:p>
            <a:r>
              <a:rPr lang="en-US" dirty="0"/>
              <a:t>k-fold CV averages the outputs of k fitted models, trained on datasets that are not as similar (as long as k &lt; n), and therefore the outputs are less correlated </a:t>
            </a:r>
          </a:p>
          <a:p>
            <a:r>
              <a:rPr lang="en-US" dirty="0"/>
              <a:t>The average of many highly correlated quantities has higher variance than the average of many quantities that are not as highly correlated</a:t>
            </a:r>
          </a:p>
          <a:p>
            <a:pPr marL="0" indent="0">
              <a:buNone/>
            </a:pPr>
            <a:endParaRPr lang="en-US" dirty="0"/>
          </a:p>
        </p:txBody>
      </p:sp>
      <p:sp>
        <p:nvSpPr>
          <p:cNvPr id="3" name="Footer Placeholder 2">
            <a:extLst>
              <a:ext uri="{FF2B5EF4-FFF2-40B4-BE49-F238E27FC236}">
                <a16:creationId xmlns:a16="http://schemas.microsoft.com/office/drawing/2014/main" id="{2D40981E-D2E0-B2E0-2D35-ECE5908AC70F}"/>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sp>
        <p:nvSpPr>
          <p:cNvPr id="677" name="Google Shape;677;p25"/>
          <p:cNvSpPr txBox="1"/>
          <p:nvPr/>
        </p:nvSpPr>
        <p:spPr>
          <a:xfrm>
            <a:off x="581192" y="5242346"/>
            <a:ext cx="11158439" cy="312650"/>
          </a:xfrm>
          <a:prstGeom prst="rect">
            <a:avLst/>
          </a:prstGeom>
          <a:blipFill rotWithShape="1">
            <a:blip r:embed="rId3">
              <a:alphaModFix/>
            </a:blip>
            <a:stretch>
              <a:fillRect b="-1921"/>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dirty="0">
                <a:latin typeface="Arial"/>
                <a:ea typeface="Arial"/>
                <a:cs typeface="Arial"/>
                <a:sym typeface="Arial"/>
              </a:rPr>
              <a:t> </a:t>
            </a:r>
            <a:endParaRPr dirty="0"/>
          </a:p>
        </p:txBody>
      </p:sp>
      <p:cxnSp>
        <p:nvCxnSpPr>
          <p:cNvPr id="678" name="Google Shape;678;p25"/>
          <p:cNvCxnSpPr/>
          <p:nvPr/>
        </p:nvCxnSpPr>
        <p:spPr>
          <a:xfrm rot="10800000">
            <a:off x="1571625" y="5612380"/>
            <a:ext cx="1591300" cy="393369"/>
          </a:xfrm>
          <a:prstGeom prst="straightConnector1">
            <a:avLst/>
          </a:prstGeom>
          <a:noFill/>
          <a:ln w="9525" cap="flat" cmpd="sng">
            <a:solidFill>
              <a:srgbClr val="650000"/>
            </a:solidFill>
            <a:prstDash val="solid"/>
            <a:round/>
            <a:headEnd type="none" w="sm" len="sm"/>
            <a:tailEnd type="triangle" w="med" len="med"/>
          </a:ln>
        </p:spPr>
      </p:cxnSp>
      <p:sp>
        <p:nvSpPr>
          <p:cNvPr id="679" name="Google Shape;679;p25"/>
          <p:cNvSpPr txBox="1"/>
          <p:nvPr/>
        </p:nvSpPr>
        <p:spPr>
          <a:xfrm>
            <a:off x="3162925" y="5902184"/>
            <a:ext cx="2376484" cy="338514"/>
          </a:xfrm>
          <a:prstGeom prst="rect">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i="0" u="none" strike="noStrike" cap="none" dirty="0">
                <a:solidFill>
                  <a:srgbClr val="000000"/>
                </a:solidFill>
                <a:latin typeface="Acherus Grotesque" panose="02000505000000020004" pitchFamily="50" charset="0"/>
                <a:sym typeface="Arial"/>
              </a:rPr>
              <a:t>This increases as…</a:t>
            </a:r>
            <a:endParaRPr b="1" dirty="0">
              <a:latin typeface="Acherus Grotesque" panose="02000505000000020004" pitchFamily="50" charset="0"/>
            </a:endParaRPr>
          </a:p>
        </p:txBody>
      </p:sp>
      <p:sp>
        <p:nvSpPr>
          <p:cNvPr id="680" name="Google Shape;680;p25"/>
          <p:cNvSpPr txBox="1"/>
          <p:nvPr/>
        </p:nvSpPr>
        <p:spPr>
          <a:xfrm>
            <a:off x="5542872" y="5902184"/>
            <a:ext cx="1978701" cy="338554"/>
          </a:xfrm>
          <a:prstGeom prst="rect">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i="0" u="none" strike="noStrike" cap="none" dirty="0">
                <a:solidFill>
                  <a:srgbClr val="000000"/>
                </a:solidFill>
                <a:latin typeface="Acherus Grotesque" panose="02000505000000020004" pitchFamily="50" charset="0"/>
                <a:sym typeface="Arial"/>
              </a:rPr>
              <a:t>… that increases</a:t>
            </a:r>
            <a:endParaRPr b="1" dirty="0">
              <a:latin typeface="Acherus Grotesque" panose="02000505000000020004" pitchFamily="50" charset="0"/>
            </a:endParaRPr>
          </a:p>
        </p:txBody>
      </p:sp>
      <p:cxnSp>
        <p:nvCxnSpPr>
          <p:cNvPr id="681" name="Google Shape;681;p25"/>
          <p:cNvCxnSpPr>
            <a:cxnSpLocks/>
          </p:cNvCxnSpPr>
          <p:nvPr/>
        </p:nvCxnSpPr>
        <p:spPr>
          <a:xfrm flipV="1">
            <a:off x="7521573" y="5554996"/>
            <a:ext cx="727077" cy="450753"/>
          </a:xfrm>
          <a:prstGeom prst="straightConnector1">
            <a:avLst/>
          </a:prstGeom>
          <a:noFill/>
          <a:ln w="9525" cap="flat" cmpd="sng">
            <a:solidFill>
              <a:srgbClr val="650000"/>
            </a:solidFill>
            <a:prstDash val="solid"/>
            <a:round/>
            <a:headEnd type="none" w="sm" len="sm"/>
            <a:tailEnd type="triangle" w="med" len="med"/>
          </a:ln>
        </p:spPr>
      </p:cxnSp>
      <p:sp>
        <p:nvSpPr>
          <p:cNvPr id="4" name="Slide Number Placeholder 3">
            <a:extLst>
              <a:ext uri="{FF2B5EF4-FFF2-40B4-BE49-F238E27FC236}">
                <a16:creationId xmlns:a16="http://schemas.microsoft.com/office/drawing/2014/main" id="{49789E87-A549-405B-BD8A-F3D05A96324B}"/>
              </a:ext>
            </a:extLst>
          </p:cNvPr>
          <p:cNvSpPr>
            <a:spLocks noGrp="1"/>
          </p:cNvSpPr>
          <p:nvPr>
            <p:ph type="sldNum" sz="quarter" idx="12"/>
          </p:nvPr>
        </p:nvSpPr>
        <p:spPr/>
        <p:txBody>
          <a:bodyPr/>
          <a:lstStyle/>
          <a:p>
            <a:fld id="{8E06CFEE-053A-4A40-A88B-A288F0289482}" type="slidenum">
              <a:rPr lang="en-US" smtClean="0"/>
              <a:t>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0A2B4-97DF-4332-BDDD-95C34A77305F}"/>
              </a:ext>
            </a:extLst>
          </p:cNvPr>
          <p:cNvSpPr>
            <a:spLocks noGrp="1"/>
          </p:cNvSpPr>
          <p:nvPr>
            <p:ph type="title"/>
          </p:nvPr>
        </p:nvSpPr>
        <p:spPr/>
        <p:txBody>
          <a:bodyPr/>
          <a:lstStyle/>
          <a:p>
            <a:r>
              <a:rPr lang="en-US" dirty="0"/>
              <a:t>Comparison of cross-validation methods</a:t>
            </a:r>
          </a:p>
        </p:txBody>
      </p:sp>
      <p:graphicFrame>
        <p:nvGraphicFramePr>
          <p:cNvPr id="6" name="Table 6">
            <a:extLst>
              <a:ext uri="{FF2B5EF4-FFF2-40B4-BE49-F238E27FC236}">
                <a16:creationId xmlns:a16="http://schemas.microsoft.com/office/drawing/2014/main" id="{BE6ACD5C-152B-47C5-A46E-DD32072627D1}"/>
              </a:ext>
            </a:extLst>
          </p:cNvPr>
          <p:cNvGraphicFramePr>
            <a:graphicFrameLocks noGrp="1"/>
          </p:cNvGraphicFramePr>
          <p:nvPr>
            <p:ph idx="1"/>
            <p:extLst>
              <p:ext uri="{D42A27DB-BD31-4B8C-83A1-F6EECF244321}">
                <p14:modId xmlns:p14="http://schemas.microsoft.com/office/powerpoint/2010/main" val="2920136435"/>
              </p:ext>
            </p:extLst>
          </p:nvPr>
        </p:nvGraphicFramePr>
        <p:xfrm>
          <a:off x="609600" y="1584960"/>
          <a:ext cx="10972800" cy="3688080"/>
        </p:xfrm>
        <a:graphic>
          <a:graphicData uri="http://schemas.openxmlformats.org/drawingml/2006/table">
            <a:tbl>
              <a:tblPr firstRow="1" firstCol="1" bandRow="1">
                <a:tableStyleId>{5C22544A-7EE6-4342-B048-85BDC9FD1C3A}</a:tableStyleId>
              </a:tblPr>
              <a:tblGrid>
                <a:gridCol w="1828800">
                  <a:extLst>
                    <a:ext uri="{9D8B030D-6E8A-4147-A177-3AD203B41FA5}">
                      <a16:colId xmlns:a16="http://schemas.microsoft.com/office/drawing/2014/main" val="4115219248"/>
                    </a:ext>
                  </a:extLst>
                </a:gridCol>
                <a:gridCol w="4572000">
                  <a:extLst>
                    <a:ext uri="{9D8B030D-6E8A-4147-A177-3AD203B41FA5}">
                      <a16:colId xmlns:a16="http://schemas.microsoft.com/office/drawing/2014/main" val="2401293754"/>
                    </a:ext>
                  </a:extLst>
                </a:gridCol>
                <a:gridCol w="4572000">
                  <a:extLst>
                    <a:ext uri="{9D8B030D-6E8A-4147-A177-3AD203B41FA5}">
                      <a16:colId xmlns:a16="http://schemas.microsoft.com/office/drawing/2014/main" val="1205935186"/>
                    </a:ext>
                  </a:extLst>
                </a:gridCol>
              </a:tblGrid>
              <a:tr h="370840">
                <a:tc>
                  <a:txBody>
                    <a:bodyPr/>
                    <a:lstStyle/>
                    <a:p>
                      <a:endParaRPr lang="en-US" sz="2400" dirty="0">
                        <a:latin typeface="Acherus Grotesque" panose="02000505000000020004" pitchFamily="50" charset="0"/>
                      </a:endParaRPr>
                    </a:p>
                  </a:txBody>
                  <a:tcPr>
                    <a:solidFill>
                      <a:schemeClr val="bg1"/>
                    </a:solidFill>
                  </a:tcPr>
                </a:tc>
                <a:tc>
                  <a:txBody>
                    <a:bodyPr/>
                    <a:lstStyle/>
                    <a:p>
                      <a:r>
                        <a:rPr lang="en-US" sz="2400" dirty="0">
                          <a:latin typeface="Acherus Grotesque" panose="02000505000000020004" pitchFamily="50" charset="0"/>
                        </a:rPr>
                        <a:t>Pros</a:t>
                      </a:r>
                    </a:p>
                  </a:txBody>
                  <a:tcPr/>
                </a:tc>
                <a:tc>
                  <a:txBody>
                    <a:bodyPr/>
                    <a:lstStyle/>
                    <a:p>
                      <a:r>
                        <a:rPr lang="en-US" sz="2400" dirty="0">
                          <a:latin typeface="Acherus Grotesque" panose="02000505000000020004" pitchFamily="50" charset="0"/>
                        </a:rPr>
                        <a:t>Cons</a:t>
                      </a:r>
                    </a:p>
                  </a:txBody>
                  <a:tcPr/>
                </a:tc>
                <a:extLst>
                  <a:ext uri="{0D108BD9-81ED-4DB2-BD59-A6C34878D82A}">
                    <a16:rowId xmlns:a16="http://schemas.microsoft.com/office/drawing/2014/main" val="3554035829"/>
                  </a:ext>
                </a:extLst>
              </a:tr>
              <a:tr h="370840">
                <a:tc>
                  <a:txBody>
                    <a:bodyPr/>
                    <a:lstStyle/>
                    <a:p>
                      <a:r>
                        <a:rPr lang="en-US" sz="2400" dirty="0">
                          <a:latin typeface="Acherus Grotesque" panose="02000505000000020004" pitchFamily="50" charset="0"/>
                        </a:rPr>
                        <a:t>Leave-One-Out Cross-Validation (LOOCV)</a:t>
                      </a:r>
                    </a:p>
                  </a:txBody>
                  <a:tcPr/>
                </a:tc>
                <a:tc>
                  <a:txBody>
                    <a:bodyPr/>
                    <a:lstStyle/>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Uses ALL available data to train the model</a:t>
                      </a:r>
                    </a:p>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Model results will not change depending on how the data was split into training and test sets</a:t>
                      </a:r>
                    </a:p>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Good for small data sets</a:t>
                      </a:r>
                    </a:p>
                  </a:txBody>
                  <a:tcPr/>
                </a:tc>
                <a:tc>
                  <a:txBody>
                    <a:bodyPr/>
                    <a:lstStyle/>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Can be computationally intensive since we have to fit the model once for each data observation</a:t>
                      </a:r>
                    </a:p>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Higher variance</a:t>
                      </a:r>
                    </a:p>
                  </a:txBody>
                  <a:tcPr/>
                </a:tc>
                <a:extLst>
                  <a:ext uri="{0D108BD9-81ED-4DB2-BD59-A6C34878D82A}">
                    <a16:rowId xmlns:a16="http://schemas.microsoft.com/office/drawing/2014/main" val="2194823366"/>
                  </a:ext>
                </a:extLst>
              </a:tr>
              <a:tr h="370840">
                <a:tc>
                  <a:txBody>
                    <a:bodyPr/>
                    <a:lstStyle/>
                    <a:p>
                      <a:r>
                        <a:rPr lang="en-US" sz="2400" dirty="0">
                          <a:latin typeface="Acherus Grotesque" panose="02000505000000020004" pitchFamily="50" charset="0"/>
                        </a:rPr>
                        <a:t>k-Fold Cross-Validation</a:t>
                      </a:r>
                    </a:p>
                  </a:txBody>
                  <a:tcPr/>
                </a:tc>
                <a:tc>
                  <a:txBody>
                    <a:bodyPr/>
                    <a:lstStyle/>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Uses ALL available data to train the model</a:t>
                      </a:r>
                    </a:p>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Computationally less intensive</a:t>
                      </a:r>
                    </a:p>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Better for large data sets</a:t>
                      </a:r>
                    </a:p>
                  </a:txBody>
                  <a:tcPr/>
                </a:tc>
                <a:tc>
                  <a:txBody>
                    <a:bodyPr/>
                    <a:lstStyle/>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Greater bias</a:t>
                      </a:r>
                    </a:p>
                    <a:p>
                      <a:pPr marL="342900" indent="-342900">
                        <a:buClr>
                          <a:schemeClr val="accent1"/>
                        </a:buClr>
                        <a:buFont typeface="Arial" panose="020B0604020202020204" pitchFamily="34" charset="0"/>
                        <a:buChar char="•"/>
                      </a:pPr>
                      <a:r>
                        <a:rPr lang="en-US" sz="2000" dirty="0">
                          <a:latin typeface="Acherus Grotesque" panose="02000505000000020004" pitchFamily="50" charset="0"/>
                        </a:rPr>
                        <a:t>Model results will change depending on how data is split into the k-folds</a:t>
                      </a:r>
                    </a:p>
                  </a:txBody>
                  <a:tcPr/>
                </a:tc>
                <a:extLst>
                  <a:ext uri="{0D108BD9-81ED-4DB2-BD59-A6C34878D82A}">
                    <a16:rowId xmlns:a16="http://schemas.microsoft.com/office/drawing/2014/main" val="3391732846"/>
                  </a:ext>
                </a:extLst>
              </a:tr>
            </a:tbl>
          </a:graphicData>
        </a:graphic>
      </p:graphicFrame>
      <p:sp>
        <p:nvSpPr>
          <p:cNvPr id="4" name="Footer Placeholder 3">
            <a:extLst>
              <a:ext uri="{FF2B5EF4-FFF2-40B4-BE49-F238E27FC236}">
                <a16:creationId xmlns:a16="http://schemas.microsoft.com/office/drawing/2014/main" id="{15AA4DE7-D6B8-49A6-98F7-E981FBF2D353}"/>
              </a:ext>
            </a:extLst>
          </p:cNvPr>
          <p:cNvSpPr>
            <a:spLocks noGrp="1"/>
          </p:cNvSpPr>
          <p:nvPr>
            <p:ph type="ftr" sz="quarter" idx="11"/>
          </p:nvPr>
        </p:nvSpPr>
        <p:spPr/>
        <p:txBody>
          <a:bodyPr/>
          <a:lstStyle/>
          <a:p>
            <a:r>
              <a:rPr lang="en-US"/>
              <a:t>Resampling Methods</a:t>
            </a:r>
            <a:endParaRPr lang="en-US" dirty="0"/>
          </a:p>
        </p:txBody>
      </p:sp>
      <p:sp>
        <p:nvSpPr>
          <p:cNvPr id="5" name="Slide Number Placeholder 4">
            <a:extLst>
              <a:ext uri="{FF2B5EF4-FFF2-40B4-BE49-F238E27FC236}">
                <a16:creationId xmlns:a16="http://schemas.microsoft.com/office/drawing/2014/main" id="{7A0914AF-D6D5-4959-8DA9-3CCD59DC7524}"/>
              </a:ext>
            </a:extLst>
          </p:cNvPr>
          <p:cNvSpPr>
            <a:spLocks noGrp="1"/>
          </p:cNvSpPr>
          <p:nvPr>
            <p:ph type="sldNum" sz="quarter" idx="12"/>
          </p:nvPr>
        </p:nvSpPr>
        <p:spPr/>
        <p:txBody>
          <a:bodyPr/>
          <a:lstStyle/>
          <a:p>
            <a:fld id="{8E06CFEE-053A-4A40-A88B-A288F0289482}" type="slidenum">
              <a:rPr lang="en-US" smtClean="0"/>
              <a:t>26</a:t>
            </a:fld>
            <a:endParaRPr lang="en-US"/>
          </a:p>
        </p:txBody>
      </p:sp>
    </p:spTree>
    <p:extLst>
      <p:ext uri="{BB962C8B-B14F-4D97-AF65-F5344CB8AC3E}">
        <p14:creationId xmlns:p14="http://schemas.microsoft.com/office/powerpoint/2010/main" val="35139500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1F0C97B-9746-4C33-89F9-A9C6A4E4EA03}"/>
              </a:ext>
            </a:extLst>
          </p:cNvPr>
          <p:cNvSpPr>
            <a:spLocks noGrp="1"/>
          </p:cNvSpPr>
          <p:nvPr>
            <p:ph type="ftr" sz="quarter" idx="11"/>
          </p:nvPr>
        </p:nvSpPr>
        <p:spPr/>
        <p:txBody>
          <a:bodyPr/>
          <a:lstStyle/>
          <a:p>
            <a:r>
              <a:rPr lang="en-US"/>
              <a:t>Resampling Methods</a:t>
            </a:r>
            <a:endParaRPr lang="en-US" dirty="0"/>
          </a:p>
        </p:txBody>
      </p:sp>
      <p:sp>
        <p:nvSpPr>
          <p:cNvPr id="3" name="Text Placeholder 2">
            <a:extLst>
              <a:ext uri="{FF2B5EF4-FFF2-40B4-BE49-F238E27FC236}">
                <a16:creationId xmlns:a16="http://schemas.microsoft.com/office/drawing/2014/main" id="{01CFE94E-7261-48C7-B47A-674491CD93DE}"/>
              </a:ext>
            </a:extLst>
          </p:cNvPr>
          <p:cNvSpPr>
            <a:spLocks noGrp="1"/>
          </p:cNvSpPr>
          <p:nvPr>
            <p:ph type="body" idx="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6F0AD827-256B-4849-B6AC-7B5FB722AC98}"/>
              </a:ext>
            </a:extLst>
          </p:cNvPr>
          <p:cNvSpPr>
            <a:spLocks noGrp="1"/>
          </p:cNvSpPr>
          <p:nvPr>
            <p:ph type="sldNum" sz="quarter" idx="12"/>
          </p:nvPr>
        </p:nvSpPr>
        <p:spPr/>
        <p:txBody>
          <a:bodyPr/>
          <a:lstStyle/>
          <a:p>
            <a:fld id="{8E06CFEE-053A-4A40-A88B-A288F0289482}" type="slidenum">
              <a:rPr lang="en-US" smtClean="0"/>
              <a:t>27</a:t>
            </a:fld>
            <a:endParaRPr lang="en-US"/>
          </a:p>
        </p:txBody>
      </p:sp>
    </p:spTree>
    <p:extLst>
      <p:ext uri="{BB962C8B-B14F-4D97-AF65-F5344CB8AC3E}">
        <p14:creationId xmlns:p14="http://schemas.microsoft.com/office/powerpoint/2010/main" val="39332508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26"/>
          <p:cNvSpPr/>
          <p:nvPr/>
        </p:nvSpPr>
        <p:spPr>
          <a:xfrm>
            <a:off x="581192" y="1941095"/>
            <a:ext cx="2272262" cy="3705726"/>
          </a:xfrm>
          <a:prstGeom prst="roundRect">
            <a:avLst>
              <a:gd name="adj" fmla="val 16667"/>
            </a:avLst>
          </a:prstGeom>
          <a:noFill/>
          <a:ln w="381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690" name="Google Shape;690;p26"/>
          <p:cNvSpPr/>
          <p:nvPr/>
        </p:nvSpPr>
        <p:spPr>
          <a:xfrm>
            <a:off x="2678323" y="2505884"/>
            <a:ext cx="2423065" cy="923116"/>
          </a:xfrm>
          <a:prstGeom prst="rightArrow">
            <a:avLst>
              <a:gd name="adj1" fmla="val 50000"/>
              <a:gd name="adj2" fmla="val 50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cherus Grotesque" panose="02000505000000020004" pitchFamily="50" charset="0"/>
                <a:sym typeface="Arial"/>
              </a:rPr>
              <a:t>Sample </a:t>
            </a:r>
            <a:r>
              <a:rPr lang="en-US" sz="1400" b="1" i="0" u="sng" strike="noStrike" cap="none">
                <a:solidFill>
                  <a:schemeClr val="lt1"/>
                </a:solidFill>
                <a:latin typeface="Acherus Grotesque" panose="02000505000000020004" pitchFamily="50" charset="0"/>
                <a:sym typeface="Arial"/>
              </a:rPr>
              <a:t>without</a:t>
            </a:r>
            <a:r>
              <a:rPr lang="en-US" sz="1400" b="1" i="0" u="none" strike="noStrike" cap="none">
                <a:solidFill>
                  <a:schemeClr val="lt1"/>
                </a:solidFill>
                <a:latin typeface="Acherus Grotesque" panose="02000505000000020004" pitchFamily="50" charset="0"/>
                <a:sym typeface="Arial"/>
              </a:rPr>
              <a:t> replacement</a:t>
            </a:r>
            <a:endParaRPr>
              <a:latin typeface="Acherus Grotesque" panose="02000505000000020004" pitchFamily="50" charset="0"/>
            </a:endParaRPr>
          </a:p>
        </p:txBody>
      </p:sp>
      <p:sp>
        <p:nvSpPr>
          <p:cNvPr id="691" name="Google Shape;691;p26"/>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Sampling review</a:t>
            </a:r>
            <a:endParaRPr dirty="0">
              <a:solidFill>
                <a:schemeClr val="dk1"/>
              </a:solidFill>
            </a:endParaRPr>
          </a:p>
        </p:txBody>
      </p:sp>
      <p:sp>
        <p:nvSpPr>
          <p:cNvPr id="3" name="Footer Placeholder 2">
            <a:extLst>
              <a:ext uri="{FF2B5EF4-FFF2-40B4-BE49-F238E27FC236}">
                <a16:creationId xmlns:a16="http://schemas.microsoft.com/office/drawing/2014/main" id="{0FA1C1B5-1FA1-7539-2142-037A7B21375F}"/>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sp>
        <p:nvSpPr>
          <p:cNvPr id="692" name="Google Shape;692;p26"/>
          <p:cNvSpPr/>
          <p:nvPr/>
        </p:nvSpPr>
        <p:spPr>
          <a:xfrm>
            <a:off x="1831586" y="2562390"/>
            <a:ext cx="388938" cy="342900"/>
          </a:xfrm>
          <a:prstGeom prst="ellipse">
            <a:avLst/>
          </a:prstGeom>
          <a:solidFill>
            <a:srgbClr val="ABBDDD"/>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693" name="Google Shape;693;p26"/>
          <p:cNvSpPr/>
          <p:nvPr/>
        </p:nvSpPr>
        <p:spPr>
          <a:xfrm>
            <a:off x="1030371" y="2598672"/>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2</a:t>
            </a:r>
            <a:endParaRPr sz="1300" b="1" i="0" u="none" strike="noStrike" cap="none">
              <a:solidFill>
                <a:srgbClr val="000000"/>
              </a:solidFill>
              <a:latin typeface="Acherus Grotesque" panose="02000505000000020004" pitchFamily="50" charset="0"/>
              <a:sym typeface="Arial"/>
            </a:endParaRPr>
          </a:p>
        </p:txBody>
      </p:sp>
      <p:grpSp>
        <p:nvGrpSpPr>
          <p:cNvPr id="5" name="Group 4">
            <a:extLst>
              <a:ext uri="{FF2B5EF4-FFF2-40B4-BE49-F238E27FC236}">
                <a16:creationId xmlns:a16="http://schemas.microsoft.com/office/drawing/2014/main" id="{0CFFBE36-CFFA-C908-C7CB-EFA211397074}"/>
              </a:ext>
            </a:extLst>
          </p:cNvPr>
          <p:cNvGrpSpPr/>
          <p:nvPr/>
        </p:nvGrpSpPr>
        <p:grpSpPr>
          <a:xfrm>
            <a:off x="1608746" y="2792971"/>
            <a:ext cx="352425" cy="377825"/>
            <a:chOff x="1608746" y="2792971"/>
            <a:chExt cx="352425" cy="377825"/>
          </a:xfrm>
        </p:grpSpPr>
        <p:sp>
          <p:nvSpPr>
            <p:cNvPr id="694" name="Google Shape;694;p26"/>
            <p:cNvSpPr/>
            <p:nvPr/>
          </p:nvSpPr>
          <p:spPr>
            <a:xfrm rot="14835741">
              <a:off x="1596046" y="2805671"/>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695" name="Google Shape;695;p26"/>
            <p:cNvSpPr txBox="1"/>
            <p:nvPr/>
          </p:nvSpPr>
          <p:spPr>
            <a:xfrm rot="20235741">
              <a:off x="1660336" y="284828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r>
                <a:rPr lang="en-US" sz="1300" b="1" i="0" u="none" strike="noStrike" cap="none">
                  <a:solidFill>
                    <a:schemeClr val="dk1"/>
                  </a:solidFill>
                  <a:latin typeface="Acherus Grotesque" panose="02000505000000020004" pitchFamily="50" charset="0"/>
                  <a:sym typeface="Arial"/>
                </a:rPr>
                <a:t>3</a:t>
              </a:r>
              <a:endParaRPr sz="1300" b="1" i="0" u="none" strike="noStrike" cap="none">
                <a:solidFill>
                  <a:schemeClr val="dk1"/>
                </a:solidFill>
                <a:latin typeface="Acherus Grotesque" panose="02000505000000020004" pitchFamily="50" charset="0"/>
                <a:sym typeface="Arial"/>
              </a:endParaRPr>
            </a:p>
          </p:txBody>
        </p:sp>
      </p:grpSp>
      <p:sp>
        <p:nvSpPr>
          <p:cNvPr id="696" name="Google Shape;696;p26"/>
          <p:cNvSpPr/>
          <p:nvPr/>
        </p:nvSpPr>
        <p:spPr>
          <a:xfrm rot="-164345">
            <a:off x="1340814" y="2471664"/>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5</a:t>
            </a:r>
            <a:endParaRPr sz="1300" b="1" i="0" u="none" strike="noStrike" cap="none">
              <a:solidFill>
                <a:srgbClr val="000000"/>
              </a:solidFill>
              <a:latin typeface="Acherus Grotesque" panose="02000505000000020004" pitchFamily="50" charset="0"/>
              <a:sym typeface="Arial"/>
            </a:endParaRPr>
          </a:p>
        </p:txBody>
      </p:sp>
      <p:sp>
        <p:nvSpPr>
          <p:cNvPr id="697" name="Google Shape;697;p26"/>
          <p:cNvSpPr/>
          <p:nvPr/>
        </p:nvSpPr>
        <p:spPr>
          <a:xfrm rot="-2055789">
            <a:off x="1244119" y="2182606"/>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698" name="Google Shape;698;p26"/>
          <p:cNvSpPr/>
          <p:nvPr/>
        </p:nvSpPr>
        <p:spPr>
          <a:xfrm flipH="1">
            <a:off x="1224329" y="2881323"/>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r>
              <a:rPr lang="en-US" sz="1300" b="1" i="0" u="none" strike="noStrike" cap="none">
                <a:solidFill>
                  <a:schemeClr val="dk1"/>
                </a:solidFill>
                <a:latin typeface="Acherus Grotesque" panose="02000505000000020004" pitchFamily="50" charset="0"/>
                <a:sym typeface="Arial"/>
              </a:rPr>
              <a:t>4</a:t>
            </a:r>
            <a:endParaRPr sz="1300" b="1" i="0" u="none" strike="noStrike" cap="none">
              <a:solidFill>
                <a:schemeClr val="dk1"/>
              </a:solidFill>
              <a:latin typeface="Acherus Grotesque" panose="02000505000000020004" pitchFamily="50" charset="0"/>
              <a:sym typeface="Arial"/>
            </a:endParaRPr>
          </a:p>
        </p:txBody>
      </p:sp>
      <p:sp>
        <p:nvSpPr>
          <p:cNvPr id="699" name="Google Shape;699;p26"/>
          <p:cNvSpPr/>
          <p:nvPr/>
        </p:nvSpPr>
        <p:spPr>
          <a:xfrm rot="19806239">
            <a:off x="1537820" y="3113468"/>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00" name="Google Shape;700;p26"/>
          <p:cNvSpPr/>
          <p:nvPr/>
        </p:nvSpPr>
        <p:spPr>
          <a:xfrm rot="-5400000">
            <a:off x="1622395" y="2223436"/>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01" name="Google Shape;701;p26"/>
          <p:cNvSpPr txBox="1"/>
          <p:nvPr/>
        </p:nvSpPr>
        <p:spPr>
          <a:xfrm>
            <a:off x="1686686" y="226605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02" name="Google Shape;702;p26"/>
          <p:cNvSpPr/>
          <p:nvPr/>
        </p:nvSpPr>
        <p:spPr>
          <a:xfrm rot="20607142">
            <a:off x="1926552" y="2951408"/>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1</a:t>
            </a:r>
            <a:endParaRPr sz="1300" b="1" i="0" u="none" strike="noStrike" cap="none">
              <a:solidFill>
                <a:srgbClr val="000000"/>
              </a:solidFill>
              <a:latin typeface="Acherus Grotesque" panose="02000505000000020004" pitchFamily="50" charset="0"/>
              <a:sym typeface="Arial"/>
            </a:endParaRPr>
          </a:p>
        </p:txBody>
      </p:sp>
      <p:sp>
        <p:nvSpPr>
          <p:cNvPr id="703" name="Google Shape;703;p26"/>
          <p:cNvSpPr/>
          <p:nvPr/>
        </p:nvSpPr>
        <p:spPr>
          <a:xfrm>
            <a:off x="1748881" y="4542177"/>
            <a:ext cx="388938" cy="342900"/>
          </a:xfrm>
          <a:prstGeom prst="ellipse">
            <a:avLst/>
          </a:prstGeom>
          <a:solidFill>
            <a:srgbClr val="ABBDDD"/>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04" name="Google Shape;704;p26"/>
          <p:cNvSpPr/>
          <p:nvPr/>
        </p:nvSpPr>
        <p:spPr>
          <a:xfrm>
            <a:off x="947666" y="4578459"/>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2</a:t>
            </a:r>
            <a:endParaRPr sz="1300" b="1" i="0" u="none" strike="noStrike" cap="none">
              <a:solidFill>
                <a:srgbClr val="000000"/>
              </a:solidFill>
              <a:latin typeface="Acherus Grotesque" panose="02000505000000020004" pitchFamily="50" charset="0"/>
              <a:sym typeface="Arial"/>
            </a:endParaRPr>
          </a:p>
        </p:txBody>
      </p:sp>
      <p:sp>
        <p:nvSpPr>
          <p:cNvPr id="705" name="Google Shape;705;p26"/>
          <p:cNvSpPr/>
          <p:nvPr/>
        </p:nvSpPr>
        <p:spPr>
          <a:xfrm rot="5400000">
            <a:off x="1258109" y="4451451"/>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06" name="Google Shape;706;p26"/>
          <p:cNvSpPr/>
          <p:nvPr/>
        </p:nvSpPr>
        <p:spPr>
          <a:xfrm rot="-2055789">
            <a:off x="1161414" y="4162393"/>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07" name="Google Shape;707;p26"/>
          <p:cNvSpPr/>
          <p:nvPr/>
        </p:nvSpPr>
        <p:spPr>
          <a:xfrm flipH="1">
            <a:off x="1141624" y="4861110"/>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r>
              <a:rPr lang="en-US" sz="1300" b="1" i="0" u="none" strike="noStrike" cap="none">
                <a:solidFill>
                  <a:schemeClr val="dk1"/>
                </a:solidFill>
                <a:latin typeface="Acherus Grotesque" panose="02000505000000020004" pitchFamily="50" charset="0"/>
                <a:sym typeface="Arial"/>
              </a:rPr>
              <a:t>4</a:t>
            </a:r>
            <a:endParaRPr sz="1300" b="1" i="0" u="none" strike="noStrike" cap="none">
              <a:solidFill>
                <a:schemeClr val="dk1"/>
              </a:solidFill>
              <a:latin typeface="Acherus Grotesque" panose="02000505000000020004" pitchFamily="50" charset="0"/>
              <a:sym typeface="Arial"/>
            </a:endParaRPr>
          </a:p>
        </p:txBody>
      </p:sp>
      <p:sp>
        <p:nvSpPr>
          <p:cNvPr id="708" name="Google Shape;708;p26"/>
          <p:cNvSpPr/>
          <p:nvPr/>
        </p:nvSpPr>
        <p:spPr>
          <a:xfrm rot="-1793761">
            <a:off x="1455115" y="5093255"/>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09" name="Google Shape;709;p26"/>
          <p:cNvSpPr/>
          <p:nvPr/>
        </p:nvSpPr>
        <p:spPr>
          <a:xfrm rot="-5400000">
            <a:off x="1539690" y="4203223"/>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10" name="Google Shape;710;p26"/>
          <p:cNvSpPr txBox="1"/>
          <p:nvPr/>
        </p:nvSpPr>
        <p:spPr>
          <a:xfrm>
            <a:off x="1603986" y="424583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11" name="Google Shape;711;p26"/>
          <p:cNvSpPr/>
          <p:nvPr/>
        </p:nvSpPr>
        <p:spPr>
          <a:xfrm rot="20607142">
            <a:off x="5729527" y="4933650"/>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1</a:t>
            </a:r>
            <a:endParaRPr sz="1300" b="1" i="0" u="none" strike="noStrike" cap="none">
              <a:solidFill>
                <a:srgbClr val="000000"/>
              </a:solidFill>
              <a:latin typeface="Acherus Grotesque" panose="02000505000000020004" pitchFamily="50" charset="0"/>
              <a:sym typeface="Arial"/>
            </a:endParaRPr>
          </a:p>
        </p:txBody>
      </p:sp>
      <p:sp>
        <p:nvSpPr>
          <p:cNvPr id="712" name="Google Shape;712;p26"/>
          <p:cNvSpPr/>
          <p:nvPr/>
        </p:nvSpPr>
        <p:spPr>
          <a:xfrm rot="-992858">
            <a:off x="1851896" y="4901376"/>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1</a:t>
            </a:r>
            <a:endParaRPr sz="1300" b="1" i="0" u="none" strike="noStrike" cap="none">
              <a:solidFill>
                <a:srgbClr val="000000"/>
              </a:solidFill>
              <a:latin typeface="Acherus Grotesque" panose="02000505000000020004" pitchFamily="50" charset="0"/>
              <a:sym typeface="Arial"/>
            </a:endParaRPr>
          </a:p>
        </p:txBody>
      </p:sp>
      <p:sp>
        <p:nvSpPr>
          <p:cNvPr id="713" name="Google Shape;713;p26"/>
          <p:cNvSpPr txBox="1"/>
          <p:nvPr/>
        </p:nvSpPr>
        <p:spPr>
          <a:xfrm>
            <a:off x="995769" y="3562867"/>
            <a:ext cx="1412967"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chemeClr val="accent1"/>
                </a:solidFill>
                <a:latin typeface="Acherus Grotesque" panose="02000505000000020004" pitchFamily="50" charset="0"/>
                <a:sym typeface="Arial"/>
              </a:rPr>
              <a:t>Population</a:t>
            </a:r>
            <a:endParaRPr>
              <a:latin typeface="Acherus Grotesque" panose="02000505000000020004" pitchFamily="50" charset="0"/>
            </a:endParaRPr>
          </a:p>
        </p:txBody>
      </p:sp>
      <p:sp>
        <p:nvSpPr>
          <p:cNvPr id="714" name="Google Shape;714;p26"/>
          <p:cNvSpPr/>
          <p:nvPr/>
        </p:nvSpPr>
        <p:spPr>
          <a:xfrm>
            <a:off x="2678323" y="4215430"/>
            <a:ext cx="2423065" cy="923116"/>
          </a:xfrm>
          <a:prstGeom prst="rightArrow">
            <a:avLst>
              <a:gd name="adj1" fmla="val 50000"/>
              <a:gd name="adj2" fmla="val 50000"/>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cherus Grotesque" panose="02000505000000020004" pitchFamily="50" charset="0"/>
                <a:sym typeface="Arial"/>
              </a:rPr>
              <a:t>Sample </a:t>
            </a:r>
            <a:r>
              <a:rPr lang="en-US" sz="1400" b="1" i="0" u="sng" strike="noStrike" cap="none">
                <a:solidFill>
                  <a:schemeClr val="lt1"/>
                </a:solidFill>
                <a:latin typeface="Acherus Grotesque" panose="02000505000000020004" pitchFamily="50" charset="0"/>
                <a:sym typeface="Arial"/>
              </a:rPr>
              <a:t>with</a:t>
            </a:r>
            <a:r>
              <a:rPr lang="en-US" sz="1400" b="1" i="0" u="none" strike="noStrike" cap="none">
                <a:solidFill>
                  <a:schemeClr val="lt1"/>
                </a:solidFill>
                <a:latin typeface="Acherus Grotesque" panose="02000505000000020004" pitchFamily="50" charset="0"/>
                <a:sym typeface="Arial"/>
              </a:rPr>
              <a:t> replacement</a:t>
            </a:r>
            <a:endParaRPr>
              <a:latin typeface="Acherus Grotesque" panose="02000505000000020004" pitchFamily="50" charset="0"/>
            </a:endParaRPr>
          </a:p>
        </p:txBody>
      </p:sp>
      <p:sp>
        <p:nvSpPr>
          <p:cNvPr id="715" name="Google Shape;715;p26"/>
          <p:cNvSpPr/>
          <p:nvPr/>
        </p:nvSpPr>
        <p:spPr>
          <a:xfrm>
            <a:off x="8664560" y="2398049"/>
            <a:ext cx="2665313" cy="1135288"/>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1" i="0" u="sng" strike="noStrike" cap="none" dirty="0">
                <a:solidFill>
                  <a:schemeClr val="lt1"/>
                </a:solidFill>
                <a:latin typeface="Acherus Grotesque" panose="02000505000000020004" pitchFamily="50" charset="0"/>
                <a:sym typeface="Arial"/>
              </a:rPr>
              <a:t>Cannot</a:t>
            </a:r>
            <a:r>
              <a:rPr lang="en-US" sz="1600" b="1" i="0" u="none" strike="noStrike" cap="none" dirty="0">
                <a:solidFill>
                  <a:schemeClr val="lt1"/>
                </a:solidFill>
                <a:latin typeface="Acherus Grotesque" panose="02000505000000020004" pitchFamily="50" charset="0"/>
                <a:sym typeface="Arial"/>
              </a:rPr>
              <a:t> choose the same observation more than once</a:t>
            </a:r>
            <a:endParaRPr dirty="0">
              <a:latin typeface="Acherus Grotesque" panose="02000505000000020004" pitchFamily="50" charset="0"/>
            </a:endParaRPr>
          </a:p>
        </p:txBody>
      </p:sp>
      <p:sp>
        <p:nvSpPr>
          <p:cNvPr id="716" name="Google Shape;716;p26"/>
          <p:cNvSpPr/>
          <p:nvPr/>
        </p:nvSpPr>
        <p:spPr>
          <a:xfrm>
            <a:off x="8651757" y="4188606"/>
            <a:ext cx="2665313" cy="1135288"/>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1" i="0" u="sng" strike="noStrike" cap="none" dirty="0">
                <a:solidFill>
                  <a:schemeClr val="lt1"/>
                </a:solidFill>
                <a:latin typeface="Acherus Grotesque" panose="02000505000000020004" pitchFamily="50" charset="0"/>
                <a:sym typeface="Arial"/>
              </a:rPr>
              <a:t>Can</a:t>
            </a:r>
            <a:r>
              <a:rPr lang="en-US" sz="1600" b="1" i="0" u="none" strike="noStrike" cap="none" dirty="0">
                <a:solidFill>
                  <a:schemeClr val="lt1"/>
                </a:solidFill>
                <a:latin typeface="Acherus Grotesque" panose="02000505000000020004" pitchFamily="50" charset="0"/>
                <a:sym typeface="Arial"/>
              </a:rPr>
              <a:t> choose the same observation more than once</a:t>
            </a:r>
            <a:endParaRPr dirty="0">
              <a:latin typeface="Acherus Grotesque" panose="02000505000000020004" pitchFamily="50" charset="0"/>
            </a:endParaRPr>
          </a:p>
        </p:txBody>
      </p:sp>
      <p:sp>
        <p:nvSpPr>
          <p:cNvPr id="717" name="Google Shape;717;p26"/>
          <p:cNvSpPr/>
          <p:nvPr/>
        </p:nvSpPr>
        <p:spPr>
          <a:xfrm>
            <a:off x="5835579" y="4578459"/>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2</a:t>
            </a:r>
            <a:endParaRPr sz="1300" b="1" i="0" u="none" strike="noStrike" cap="none">
              <a:solidFill>
                <a:srgbClr val="000000"/>
              </a:solidFill>
              <a:latin typeface="Acherus Grotesque" panose="02000505000000020004" pitchFamily="50" charset="0"/>
              <a:sym typeface="Arial"/>
            </a:endParaRPr>
          </a:p>
        </p:txBody>
      </p:sp>
      <p:grpSp>
        <p:nvGrpSpPr>
          <p:cNvPr id="6" name="Group 5">
            <a:extLst>
              <a:ext uri="{FF2B5EF4-FFF2-40B4-BE49-F238E27FC236}">
                <a16:creationId xmlns:a16="http://schemas.microsoft.com/office/drawing/2014/main" id="{C98CCA3A-7504-DD85-01F1-759EFC3560C5}"/>
              </a:ext>
            </a:extLst>
          </p:cNvPr>
          <p:cNvGrpSpPr/>
          <p:nvPr/>
        </p:nvGrpSpPr>
        <p:grpSpPr>
          <a:xfrm>
            <a:off x="1522284" y="4771973"/>
            <a:ext cx="352425" cy="377825"/>
            <a:chOff x="1522284" y="4771973"/>
            <a:chExt cx="352425" cy="377825"/>
          </a:xfrm>
        </p:grpSpPr>
        <p:sp>
          <p:nvSpPr>
            <p:cNvPr id="720" name="Google Shape;720;p26"/>
            <p:cNvSpPr/>
            <p:nvPr/>
          </p:nvSpPr>
          <p:spPr>
            <a:xfrm rot="14835741">
              <a:off x="1509584" y="4784673"/>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19" name="Google Shape;719;p26"/>
            <p:cNvSpPr txBox="1"/>
            <p:nvPr/>
          </p:nvSpPr>
          <p:spPr>
            <a:xfrm rot="20235741">
              <a:off x="1577636" y="482808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r>
                <a:rPr lang="en-US" sz="1300" b="1" i="0" u="none" strike="noStrike" cap="none">
                  <a:solidFill>
                    <a:schemeClr val="dk1"/>
                  </a:solidFill>
                  <a:latin typeface="Acherus Grotesque" panose="02000505000000020004" pitchFamily="50" charset="0"/>
                  <a:sym typeface="Arial"/>
                </a:rPr>
                <a:t>3</a:t>
              </a:r>
              <a:endParaRPr sz="1300" b="1" i="0" u="none" strike="noStrike" cap="none">
                <a:solidFill>
                  <a:schemeClr val="dk1"/>
                </a:solidFill>
                <a:latin typeface="Acherus Grotesque" panose="02000505000000020004" pitchFamily="50" charset="0"/>
                <a:sym typeface="Arial"/>
              </a:endParaRPr>
            </a:p>
          </p:txBody>
        </p:sp>
      </p:grpSp>
      <p:grpSp>
        <p:nvGrpSpPr>
          <p:cNvPr id="4" name="Group 3">
            <a:extLst>
              <a:ext uri="{FF2B5EF4-FFF2-40B4-BE49-F238E27FC236}">
                <a16:creationId xmlns:a16="http://schemas.microsoft.com/office/drawing/2014/main" id="{96E07B83-0501-C313-9370-48523F1F87D6}"/>
              </a:ext>
            </a:extLst>
          </p:cNvPr>
          <p:cNvGrpSpPr/>
          <p:nvPr/>
        </p:nvGrpSpPr>
        <p:grpSpPr>
          <a:xfrm>
            <a:off x="6418302" y="4772758"/>
            <a:ext cx="352425" cy="377825"/>
            <a:chOff x="5965519" y="4772758"/>
            <a:chExt cx="352425" cy="377825"/>
          </a:xfrm>
        </p:grpSpPr>
        <p:sp>
          <p:nvSpPr>
            <p:cNvPr id="718" name="Google Shape;718;p26"/>
            <p:cNvSpPr/>
            <p:nvPr/>
          </p:nvSpPr>
          <p:spPr>
            <a:xfrm rot="14835741">
              <a:off x="5952819" y="4785458"/>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21" name="Google Shape;721;p26"/>
            <p:cNvSpPr txBox="1"/>
            <p:nvPr/>
          </p:nvSpPr>
          <p:spPr>
            <a:xfrm rot="20235741">
              <a:off x="6013364" y="482728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r>
                <a:rPr lang="en-US" sz="1300" b="1" i="0" u="none" strike="noStrike" cap="none">
                  <a:solidFill>
                    <a:schemeClr val="dk1"/>
                  </a:solidFill>
                  <a:latin typeface="Acherus Grotesque" panose="02000505000000020004" pitchFamily="50" charset="0"/>
                  <a:sym typeface="Arial"/>
                </a:rPr>
                <a:t>3</a:t>
              </a:r>
              <a:endParaRPr sz="1300" b="1" i="0" u="none" strike="noStrike" cap="none">
                <a:solidFill>
                  <a:schemeClr val="dk1"/>
                </a:solidFill>
                <a:latin typeface="Acherus Grotesque" panose="02000505000000020004" pitchFamily="50" charset="0"/>
                <a:sym typeface="Arial"/>
              </a:endParaRPr>
            </a:p>
          </p:txBody>
        </p:sp>
      </p:grpSp>
      <p:sp>
        <p:nvSpPr>
          <p:cNvPr id="722" name="Google Shape;722;p26"/>
          <p:cNvSpPr/>
          <p:nvPr/>
        </p:nvSpPr>
        <p:spPr>
          <a:xfrm flipH="1">
            <a:off x="6033885" y="4861110"/>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r>
              <a:rPr lang="en-US" sz="1300" b="1" i="0" u="none" strike="noStrike" cap="none">
                <a:solidFill>
                  <a:schemeClr val="dk1"/>
                </a:solidFill>
                <a:latin typeface="Acherus Grotesque" panose="02000505000000020004" pitchFamily="50" charset="0"/>
                <a:sym typeface="Arial"/>
              </a:rPr>
              <a:t>4</a:t>
            </a:r>
            <a:endParaRPr sz="1300" b="1" i="0" u="none" strike="noStrike" cap="none">
              <a:solidFill>
                <a:schemeClr val="dk1"/>
              </a:solidFill>
              <a:latin typeface="Acherus Grotesque" panose="02000505000000020004" pitchFamily="50" charset="0"/>
              <a:sym typeface="Arial"/>
            </a:endParaRPr>
          </a:p>
        </p:txBody>
      </p:sp>
      <p:sp>
        <p:nvSpPr>
          <p:cNvPr id="723" name="Google Shape;723;p26"/>
          <p:cNvSpPr/>
          <p:nvPr/>
        </p:nvSpPr>
        <p:spPr>
          <a:xfrm rot="20607142">
            <a:off x="6740575" y="4901374"/>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1</a:t>
            </a:r>
            <a:endParaRPr sz="1300" b="1" i="0" u="none" strike="noStrike" cap="none">
              <a:solidFill>
                <a:srgbClr val="000000"/>
              </a:solidFill>
              <a:latin typeface="Acherus Grotesque" panose="02000505000000020004" pitchFamily="50" charset="0"/>
              <a:sym typeface="Arial"/>
            </a:endParaRPr>
          </a:p>
        </p:txBody>
      </p:sp>
      <p:sp>
        <p:nvSpPr>
          <p:cNvPr id="8" name="Google Shape;693;p26">
            <a:extLst>
              <a:ext uri="{FF2B5EF4-FFF2-40B4-BE49-F238E27FC236}">
                <a16:creationId xmlns:a16="http://schemas.microsoft.com/office/drawing/2014/main" id="{93D1748D-9E23-8CCB-EFCD-AF4400D5B1E3}"/>
              </a:ext>
            </a:extLst>
          </p:cNvPr>
          <p:cNvSpPr/>
          <p:nvPr/>
        </p:nvSpPr>
        <p:spPr>
          <a:xfrm>
            <a:off x="5787902" y="2751072"/>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2</a:t>
            </a:r>
            <a:endParaRPr sz="1300" b="1" i="0" u="none" strike="noStrike" cap="none">
              <a:solidFill>
                <a:srgbClr val="000000"/>
              </a:solidFill>
              <a:latin typeface="Acherus Grotesque" panose="02000505000000020004" pitchFamily="50" charset="0"/>
              <a:sym typeface="Arial"/>
            </a:endParaRPr>
          </a:p>
        </p:txBody>
      </p:sp>
      <p:grpSp>
        <p:nvGrpSpPr>
          <p:cNvPr id="12" name="Group 11">
            <a:extLst>
              <a:ext uri="{FF2B5EF4-FFF2-40B4-BE49-F238E27FC236}">
                <a16:creationId xmlns:a16="http://schemas.microsoft.com/office/drawing/2014/main" id="{6F7EE7DC-B579-5551-4742-8E0308266CE6}"/>
              </a:ext>
            </a:extLst>
          </p:cNvPr>
          <p:cNvGrpSpPr/>
          <p:nvPr/>
        </p:nvGrpSpPr>
        <p:grpSpPr>
          <a:xfrm>
            <a:off x="6366277" y="2945371"/>
            <a:ext cx="352425" cy="377825"/>
            <a:chOff x="1608746" y="2792971"/>
            <a:chExt cx="352425" cy="377825"/>
          </a:xfrm>
        </p:grpSpPr>
        <p:sp>
          <p:nvSpPr>
            <p:cNvPr id="10" name="Google Shape;694;p26">
              <a:extLst>
                <a:ext uri="{FF2B5EF4-FFF2-40B4-BE49-F238E27FC236}">
                  <a16:creationId xmlns:a16="http://schemas.microsoft.com/office/drawing/2014/main" id="{F50E3F3F-C4B7-C890-4E86-D57754A79554}"/>
                </a:ext>
              </a:extLst>
            </p:cNvPr>
            <p:cNvSpPr/>
            <p:nvPr/>
          </p:nvSpPr>
          <p:spPr>
            <a:xfrm rot="14835741">
              <a:off x="1596046" y="2805671"/>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11" name="Google Shape;695;p26">
              <a:extLst>
                <a:ext uri="{FF2B5EF4-FFF2-40B4-BE49-F238E27FC236}">
                  <a16:creationId xmlns:a16="http://schemas.microsoft.com/office/drawing/2014/main" id="{80192648-F270-974B-7034-E4509EA6FAF9}"/>
                </a:ext>
              </a:extLst>
            </p:cNvPr>
            <p:cNvSpPr txBox="1"/>
            <p:nvPr/>
          </p:nvSpPr>
          <p:spPr>
            <a:xfrm rot="20235741">
              <a:off x="1660336" y="284828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r>
                <a:rPr lang="en-US" sz="1300" b="1" i="0" u="none" strike="noStrike" cap="none">
                  <a:solidFill>
                    <a:schemeClr val="dk1"/>
                  </a:solidFill>
                  <a:latin typeface="Acherus Grotesque" panose="02000505000000020004" pitchFamily="50" charset="0"/>
                  <a:sym typeface="Arial"/>
                </a:rPr>
                <a:t>3</a:t>
              </a:r>
              <a:endParaRPr sz="1300" b="1" i="0" u="none" strike="noStrike" cap="none">
                <a:solidFill>
                  <a:schemeClr val="dk1"/>
                </a:solidFill>
                <a:latin typeface="Acherus Grotesque" panose="02000505000000020004" pitchFamily="50" charset="0"/>
                <a:sym typeface="Arial"/>
              </a:endParaRPr>
            </a:p>
          </p:txBody>
        </p:sp>
      </p:grpSp>
      <p:sp>
        <p:nvSpPr>
          <p:cNvPr id="14" name="Google Shape;696;p26">
            <a:extLst>
              <a:ext uri="{FF2B5EF4-FFF2-40B4-BE49-F238E27FC236}">
                <a16:creationId xmlns:a16="http://schemas.microsoft.com/office/drawing/2014/main" id="{A429CDB3-6E65-B7C5-016F-F07D7715097A}"/>
              </a:ext>
            </a:extLst>
          </p:cNvPr>
          <p:cNvSpPr/>
          <p:nvPr/>
        </p:nvSpPr>
        <p:spPr>
          <a:xfrm rot="21435655">
            <a:off x="6098345" y="2624064"/>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5</a:t>
            </a:r>
            <a:endParaRPr sz="1300" b="1" i="0" u="none" strike="noStrike" cap="none">
              <a:solidFill>
                <a:srgbClr val="000000"/>
              </a:solidFill>
              <a:latin typeface="Acherus Grotesque" panose="02000505000000020004" pitchFamily="50" charset="0"/>
              <a:sym typeface="Arial"/>
            </a:endParaRPr>
          </a:p>
        </p:txBody>
      </p:sp>
      <p:sp>
        <p:nvSpPr>
          <p:cNvPr id="16" name="Google Shape;698;p26">
            <a:extLst>
              <a:ext uri="{FF2B5EF4-FFF2-40B4-BE49-F238E27FC236}">
                <a16:creationId xmlns:a16="http://schemas.microsoft.com/office/drawing/2014/main" id="{B7AFB4F9-070C-079E-5805-39EDD6A3052E}"/>
              </a:ext>
            </a:extLst>
          </p:cNvPr>
          <p:cNvSpPr/>
          <p:nvPr/>
        </p:nvSpPr>
        <p:spPr>
          <a:xfrm flipH="1">
            <a:off x="5981860" y="3033723"/>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r>
              <a:rPr lang="en-US" sz="1300" b="1" i="0" u="none" strike="noStrike" cap="none">
                <a:solidFill>
                  <a:schemeClr val="dk1"/>
                </a:solidFill>
                <a:latin typeface="Acherus Grotesque" panose="02000505000000020004" pitchFamily="50" charset="0"/>
                <a:sym typeface="Arial"/>
              </a:rPr>
              <a:t>4</a:t>
            </a:r>
            <a:endParaRPr sz="1300" b="1" i="0" u="none" strike="noStrike" cap="none">
              <a:solidFill>
                <a:schemeClr val="dk1"/>
              </a:solidFill>
              <a:latin typeface="Acherus Grotesque" panose="02000505000000020004" pitchFamily="50" charset="0"/>
              <a:sym typeface="Arial"/>
            </a:endParaRPr>
          </a:p>
        </p:txBody>
      </p:sp>
      <p:sp>
        <p:nvSpPr>
          <p:cNvPr id="18" name="Google Shape;702;p26">
            <a:extLst>
              <a:ext uri="{FF2B5EF4-FFF2-40B4-BE49-F238E27FC236}">
                <a16:creationId xmlns:a16="http://schemas.microsoft.com/office/drawing/2014/main" id="{C6181B71-100E-BC6C-8878-CB8AC55DED73}"/>
              </a:ext>
            </a:extLst>
          </p:cNvPr>
          <p:cNvSpPr/>
          <p:nvPr/>
        </p:nvSpPr>
        <p:spPr>
          <a:xfrm rot="20607142">
            <a:off x="6684083" y="3103808"/>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a:solidFill>
                  <a:srgbClr val="000000"/>
                </a:solidFill>
                <a:latin typeface="Acherus Grotesque" panose="02000505000000020004" pitchFamily="50" charset="0"/>
                <a:sym typeface="Arial"/>
              </a:rPr>
              <a:t>1</a:t>
            </a:r>
            <a:endParaRPr sz="1300" b="1" i="0" u="none" strike="noStrike" cap="none">
              <a:solidFill>
                <a:srgbClr val="000000"/>
              </a:solidFill>
              <a:latin typeface="Acherus Grotesque" panose="02000505000000020004" pitchFamily="50" charset="0"/>
              <a:sym typeface="Arial"/>
            </a:endParaRPr>
          </a:p>
        </p:txBody>
      </p:sp>
      <p:sp>
        <p:nvSpPr>
          <p:cNvPr id="2" name="Slide Number Placeholder 1">
            <a:extLst>
              <a:ext uri="{FF2B5EF4-FFF2-40B4-BE49-F238E27FC236}">
                <a16:creationId xmlns:a16="http://schemas.microsoft.com/office/drawing/2014/main" id="{F270D550-0C7C-401F-A094-A77776597C45}"/>
              </a:ext>
            </a:extLst>
          </p:cNvPr>
          <p:cNvSpPr>
            <a:spLocks noGrp="1"/>
          </p:cNvSpPr>
          <p:nvPr>
            <p:ph type="sldNum" sz="quarter" idx="12"/>
          </p:nvPr>
        </p:nvSpPr>
        <p:spPr/>
        <p:txBody>
          <a:bodyPr/>
          <a:lstStyle/>
          <a:p>
            <a:fld id="{8E06CFEE-053A-4A40-A88B-A288F0289482}" type="slidenum">
              <a:rPr lang="en-US" smtClean="0"/>
              <a:t>28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9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9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0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0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0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0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0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0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0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0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1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9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9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9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0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9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8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1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690"/>
                                        </p:tgtEl>
                                        <p:attrNameLst>
                                          <p:attrName>style.visibility</p:attrName>
                                        </p:attrNameLst>
                                      </p:cBhvr>
                                      <p:to>
                                        <p:strVal val="visible"/>
                                      </p:to>
                                    </p:set>
                                  </p:childTnLst>
                                </p:cTn>
                              </p:par>
                            </p:childTnLst>
                          </p:cTn>
                        </p:par>
                        <p:par>
                          <p:cTn id="51" fill="hold">
                            <p:stCondLst>
                              <p:cond delay="0"/>
                            </p:stCondLst>
                            <p:childTnLst>
                              <p:par>
                                <p:cTn id="52" presetID="1" presetClass="entr" presetSubtype="0" fill="hold" nodeType="afterEffect">
                                  <p:stCondLst>
                                    <p:cond delay="300"/>
                                  </p:stCondLst>
                                  <p:childTnLst>
                                    <p:set>
                                      <p:cBhvr>
                                        <p:cTn id="53" dur="1" fill="hold">
                                          <p:stCondLst>
                                            <p:cond delay="0"/>
                                          </p:stCondLst>
                                        </p:cTn>
                                        <p:tgtEl>
                                          <p:spTgt spid="18"/>
                                        </p:tgtEl>
                                        <p:attrNameLst>
                                          <p:attrName>style.visibility</p:attrName>
                                        </p:attrNameLst>
                                      </p:cBhvr>
                                      <p:to>
                                        <p:strVal val="visible"/>
                                      </p:to>
                                    </p:set>
                                  </p:childTnLst>
                                </p:cTn>
                              </p:par>
                            </p:childTnLst>
                          </p:cTn>
                        </p:par>
                        <p:par>
                          <p:cTn id="54" fill="hold">
                            <p:stCondLst>
                              <p:cond delay="300"/>
                            </p:stCondLst>
                            <p:childTnLst>
                              <p:par>
                                <p:cTn id="55" presetID="1" presetClass="entr" presetSubtype="0" fill="hold" nodeType="afterEffect">
                                  <p:stCondLst>
                                    <p:cond delay="300"/>
                                  </p:stCondLst>
                                  <p:childTnLst>
                                    <p:set>
                                      <p:cBhvr>
                                        <p:cTn id="56" dur="1" fill="hold">
                                          <p:stCondLst>
                                            <p:cond delay="0"/>
                                          </p:stCondLst>
                                        </p:cTn>
                                        <p:tgtEl>
                                          <p:spTgt spid="8"/>
                                        </p:tgtEl>
                                        <p:attrNameLst>
                                          <p:attrName>style.visibility</p:attrName>
                                        </p:attrNameLst>
                                      </p:cBhvr>
                                      <p:to>
                                        <p:strVal val="visible"/>
                                      </p:to>
                                    </p:set>
                                  </p:childTnLst>
                                </p:cTn>
                              </p:par>
                            </p:childTnLst>
                          </p:cTn>
                        </p:par>
                        <p:par>
                          <p:cTn id="57" fill="hold">
                            <p:stCondLst>
                              <p:cond delay="600"/>
                            </p:stCondLst>
                            <p:childTnLst>
                              <p:par>
                                <p:cTn id="58" presetID="1" presetClass="entr" presetSubtype="0" fill="hold" nodeType="afterEffect">
                                  <p:stCondLst>
                                    <p:cond delay="300"/>
                                  </p:stCondLst>
                                  <p:childTnLst>
                                    <p:set>
                                      <p:cBhvr>
                                        <p:cTn id="59" dur="1" fill="hold">
                                          <p:stCondLst>
                                            <p:cond delay="0"/>
                                          </p:stCondLst>
                                        </p:cTn>
                                        <p:tgtEl>
                                          <p:spTgt spid="12"/>
                                        </p:tgtEl>
                                        <p:attrNameLst>
                                          <p:attrName>style.visibility</p:attrName>
                                        </p:attrNameLst>
                                      </p:cBhvr>
                                      <p:to>
                                        <p:strVal val="visible"/>
                                      </p:to>
                                    </p:set>
                                  </p:childTnLst>
                                </p:cTn>
                              </p:par>
                            </p:childTnLst>
                          </p:cTn>
                        </p:par>
                        <p:par>
                          <p:cTn id="60" fill="hold">
                            <p:stCondLst>
                              <p:cond delay="900"/>
                            </p:stCondLst>
                            <p:childTnLst>
                              <p:par>
                                <p:cTn id="61" presetID="1" presetClass="entr" presetSubtype="0" fill="hold" nodeType="afterEffect">
                                  <p:stCondLst>
                                    <p:cond delay="300"/>
                                  </p:stCondLst>
                                  <p:childTnLst>
                                    <p:set>
                                      <p:cBhvr>
                                        <p:cTn id="62" dur="1" fill="hold">
                                          <p:stCondLst>
                                            <p:cond delay="0"/>
                                          </p:stCondLst>
                                        </p:cTn>
                                        <p:tgtEl>
                                          <p:spTgt spid="16"/>
                                        </p:tgtEl>
                                        <p:attrNameLst>
                                          <p:attrName>style.visibility</p:attrName>
                                        </p:attrNameLst>
                                      </p:cBhvr>
                                      <p:to>
                                        <p:strVal val="visible"/>
                                      </p:to>
                                    </p:set>
                                  </p:childTnLst>
                                </p:cTn>
                              </p:par>
                            </p:childTnLst>
                          </p:cTn>
                        </p:par>
                        <p:par>
                          <p:cTn id="63" fill="hold">
                            <p:stCondLst>
                              <p:cond delay="1200"/>
                            </p:stCondLst>
                            <p:childTnLst>
                              <p:par>
                                <p:cTn id="64" presetID="1" presetClass="entr" presetSubtype="0" fill="hold" nodeType="afterEffect">
                                  <p:stCondLst>
                                    <p:cond delay="300"/>
                                  </p:stCondLst>
                                  <p:childTnLst>
                                    <p:set>
                                      <p:cBhvr>
                                        <p:cTn id="65" dur="1" fill="hold">
                                          <p:stCondLst>
                                            <p:cond delay="0"/>
                                          </p:stCondLst>
                                        </p:cTn>
                                        <p:tgtEl>
                                          <p:spTgt spid="14"/>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nodeType="clickEffect">
                                  <p:stCondLst>
                                    <p:cond delay="0"/>
                                  </p:stCondLst>
                                  <p:childTnLst>
                                    <p:set>
                                      <p:cBhvr>
                                        <p:cTn id="69" dur="1" fill="hold">
                                          <p:stCondLst>
                                            <p:cond delay="0"/>
                                          </p:stCondLst>
                                        </p:cTn>
                                        <p:tgtEl>
                                          <p:spTgt spid="715"/>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nodeType="clickEffect">
                                  <p:stCondLst>
                                    <p:cond delay="0"/>
                                  </p:stCondLst>
                                  <p:childTnLst>
                                    <p:set>
                                      <p:cBhvr>
                                        <p:cTn id="73" dur="1" fill="hold">
                                          <p:stCondLst>
                                            <p:cond delay="0"/>
                                          </p:stCondLst>
                                        </p:cTn>
                                        <p:tgtEl>
                                          <p:spTgt spid="714"/>
                                        </p:tgtEl>
                                        <p:attrNameLst>
                                          <p:attrName>style.visibility</p:attrName>
                                        </p:attrNameLst>
                                      </p:cBhvr>
                                      <p:to>
                                        <p:strVal val="visible"/>
                                      </p:to>
                                    </p:set>
                                  </p:childTnLst>
                                </p:cTn>
                              </p:par>
                            </p:childTnLst>
                          </p:cTn>
                        </p:par>
                        <p:par>
                          <p:cTn id="74" fill="hold">
                            <p:stCondLst>
                              <p:cond delay="0"/>
                            </p:stCondLst>
                            <p:childTnLst>
                              <p:par>
                                <p:cTn id="75" presetID="1" presetClass="entr" presetSubtype="0" fill="hold" nodeType="afterEffect">
                                  <p:stCondLst>
                                    <p:cond delay="300"/>
                                  </p:stCondLst>
                                  <p:childTnLst>
                                    <p:set>
                                      <p:cBhvr>
                                        <p:cTn id="76" dur="1" fill="hold">
                                          <p:stCondLst>
                                            <p:cond delay="0"/>
                                          </p:stCondLst>
                                        </p:cTn>
                                        <p:tgtEl>
                                          <p:spTgt spid="723"/>
                                        </p:tgtEl>
                                        <p:attrNameLst>
                                          <p:attrName>style.visibility</p:attrName>
                                        </p:attrNameLst>
                                      </p:cBhvr>
                                      <p:to>
                                        <p:strVal val="visible"/>
                                      </p:to>
                                    </p:set>
                                  </p:childTnLst>
                                </p:cTn>
                              </p:par>
                            </p:childTnLst>
                          </p:cTn>
                        </p:par>
                        <p:par>
                          <p:cTn id="77" fill="hold">
                            <p:stCondLst>
                              <p:cond delay="300"/>
                            </p:stCondLst>
                            <p:childTnLst>
                              <p:par>
                                <p:cTn id="78" presetID="1" presetClass="entr" presetSubtype="0" fill="hold" nodeType="afterEffect">
                                  <p:stCondLst>
                                    <p:cond delay="300"/>
                                  </p:stCondLst>
                                  <p:childTnLst>
                                    <p:set>
                                      <p:cBhvr>
                                        <p:cTn id="79" dur="1" fill="hold">
                                          <p:stCondLst>
                                            <p:cond delay="0"/>
                                          </p:stCondLst>
                                        </p:cTn>
                                        <p:tgtEl>
                                          <p:spTgt spid="717"/>
                                        </p:tgtEl>
                                        <p:attrNameLst>
                                          <p:attrName>style.visibility</p:attrName>
                                        </p:attrNameLst>
                                      </p:cBhvr>
                                      <p:to>
                                        <p:strVal val="visible"/>
                                      </p:to>
                                    </p:set>
                                  </p:childTnLst>
                                </p:cTn>
                              </p:par>
                            </p:childTnLst>
                          </p:cTn>
                        </p:par>
                        <p:par>
                          <p:cTn id="80" fill="hold">
                            <p:stCondLst>
                              <p:cond delay="600"/>
                            </p:stCondLst>
                            <p:childTnLst>
                              <p:par>
                                <p:cTn id="81" presetID="1" presetClass="entr" presetSubtype="0" fill="hold" nodeType="afterEffect">
                                  <p:stCondLst>
                                    <p:cond delay="300"/>
                                  </p:stCondLst>
                                  <p:childTnLst>
                                    <p:set>
                                      <p:cBhvr>
                                        <p:cTn id="82" dur="1" fill="hold">
                                          <p:stCondLst>
                                            <p:cond delay="0"/>
                                          </p:stCondLst>
                                        </p:cTn>
                                        <p:tgtEl>
                                          <p:spTgt spid="4"/>
                                        </p:tgtEl>
                                        <p:attrNameLst>
                                          <p:attrName>style.visibility</p:attrName>
                                        </p:attrNameLst>
                                      </p:cBhvr>
                                      <p:to>
                                        <p:strVal val="visible"/>
                                      </p:to>
                                    </p:set>
                                  </p:childTnLst>
                                </p:cTn>
                              </p:par>
                            </p:childTnLst>
                          </p:cTn>
                        </p:par>
                        <p:par>
                          <p:cTn id="83" fill="hold">
                            <p:stCondLst>
                              <p:cond delay="900"/>
                            </p:stCondLst>
                            <p:childTnLst>
                              <p:par>
                                <p:cTn id="84" presetID="1" presetClass="entr" presetSubtype="0" fill="hold" nodeType="afterEffect">
                                  <p:stCondLst>
                                    <p:cond delay="300"/>
                                  </p:stCondLst>
                                  <p:childTnLst>
                                    <p:set>
                                      <p:cBhvr>
                                        <p:cTn id="85" dur="1" fill="hold">
                                          <p:stCondLst>
                                            <p:cond delay="0"/>
                                          </p:stCondLst>
                                        </p:cTn>
                                        <p:tgtEl>
                                          <p:spTgt spid="722"/>
                                        </p:tgtEl>
                                        <p:attrNameLst>
                                          <p:attrName>style.visibility</p:attrName>
                                        </p:attrNameLst>
                                      </p:cBhvr>
                                      <p:to>
                                        <p:strVal val="visible"/>
                                      </p:to>
                                    </p:set>
                                  </p:childTnLst>
                                </p:cTn>
                              </p:par>
                            </p:childTnLst>
                          </p:cTn>
                        </p:par>
                        <p:par>
                          <p:cTn id="86" fill="hold">
                            <p:stCondLst>
                              <p:cond delay="1200"/>
                            </p:stCondLst>
                            <p:childTnLst>
                              <p:par>
                                <p:cTn id="87" presetID="1" presetClass="entr" presetSubtype="0" fill="hold" nodeType="afterEffect">
                                  <p:stCondLst>
                                    <p:cond delay="300"/>
                                  </p:stCondLst>
                                  <p:childTnLst>
                                    <p:set>
                                      <p:cBhvr>
                                        <p:cTn id="88" dur="1" fill="hold">
                                          <p:stCondLst>
                                            <p:cond delay="0"/>
                                          </p:stCondLst>
                                        </p:cTn>
                                        <p:tgtEl>
                                          <p:spTgt spid="711"/>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7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28"/>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Bootstrap</a:t>
            </a:r>
            <a:endParaRPr dirty="0">
              <a:solidFill>
                <a:schemeClr val="dk1"/>
              </a:solidFill>
            </a:endParaRPr>
          </a:p>
        </p:txBody>
      </p:sp>
      <p:sp>
        <p:nvSpPr>
          <p:cNvPr id="2" name="Content Placeholder 1">
            <a:extLst>
              <a:ext uri="{FF2B5EF4-FFF2-40B4-BE49-F238E27FC236}">
                <a16:creationId xmlns:a16="http://schemas.microsoft.com/office/drawing/2014/main" id="{9422F6A6-C2C2-42A5-96E9-61BBB94C1C22}"/>
              </a:ext>
            </a:extLst>
          </p:cNvPr>
          <p:cNvSpPr>
            <a:spLocks noGrp="1"/>
          </p:cNvSpPr>
          <p:nvPr>
            <p:ph idx="1"/>
          </p:nvPr>
        </p:nvSpPr>
        <p:spPr/>
        <p:txBody>
          <a:bodyPr/>
          <a:lstStyle/>
          <a:p>
            <a:r>
              <a:rPr lang="en-US" dirty="0"/>
              <a:t>Rather than splitting the data into several independent data sets (like cross-validation), the bootstrap method </a:t>
            </a:r>
            <a:r>
              <a:rPr lang="en-US" b="1" dirty="0">
                <a:solidFill>
                  <a:schemeClr val="accent1"/>
                </a:solidFill>
              </a:rPr>
              <a:t>resamples with replacement </a:t>
            </a:r>
            <a:r>
              <a:rPr lang="en-US" dirty="0"/>
              <a:t>from the original data to construct a series of distinct, but not independent, data sets</a:t>
            </a:r>
          </a:p>
          <a:p>
            <a:r>
              <a:rPr lang="en-US" dirty="0"/>
              <a:t>Used to quantify uncertainty in a less complex way</a:t>
            </a:r>
          </a:p>
          <a:p>
            <a:r>
              <a:rPr lang="en-US" dirty="0"/>
              <a:t>Easy to apply</a:t>
            </a:r>
          </a:p>
          <a:p>
            <a:r>
              <a:rPr lang="en-US" dirty="0"/>
              <a:t>Works for many machine learning methods</a:t>
            </a:r>
          </a:p>
          <a:p>
            <a:pPr marL="0" indent="0">
              <a:buNone/>
            </a:pPr>
            <a:endParaRPr lang="en-US" dirty="0"/>
          </a:p>
        </p:txBody>
      </p:sp>
      <p:sp>
        <p:nvSpPr>
          <p:cNvPr id="3" name="Footer Placeholder 2">
            <a:extLst>
              <a:ext uri="{FF2B5EF4-FFF2-40B4-BE49-F238E27FC236}">
                <a16:creationId xmlns:a16="http://schemas.microsoft.com/office/drawing/2014/main" id="{95D279B3-9DCB-F662-0921-1B16F5042C60}"/>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sp>
        <p:nvSpPr>
          <p:cNvPr id="4" name="Slide Number Placeholder 3">
            <a:extLst>
              <a:ext uri="{FF2B5EF4-FFF2-40B4-BE49-F238E27FC236}">
                <a16:creationId xmlns:a16="http://schemas.microsoft.com/office/drawing/2014/main" id="{C0FA4E68-C128-477C-B1A9-67AE23D46952}"/>
              </a:ext>
            </a:extLst>
          </p:cNvPr>
          <p:cNvSpPr>
            <a:spLocks noGrp="1"/>
          </p:cNvSpPr>
          <p:nvPr>
            <p:ph type="sldNum" sz="quarter" idx="12"/>
          </p:nvPr>
        </p:nvSpPr>
        <p:spPr/>
        <p:txBody>
          <a:bodyPr/>
          <a:lstStyle/>
          <a:p>
            <a:fld id="{8E06CFEE-053A-4A40-A88B-A288F0289482}" type="slidenum">
              <a:rPr lang="en-US" smtClean="0"/>
              <a:t>29</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E310A96-229E-4E55-A31E-6CE6BFBF1EAC}"/>
              </a:ext>
            </a:extLst>
          </p:cNvPr>
          <p:cNvSpPr>
            <a:spLocks noGrp="1"/>
          </p:cNvSpPr>
          <p:nvPr>
            <p:ph type="ftr" sz="quarter" idx="11"/>
          </p:nvPr>
        </p:nvSpPr>
        <p:spPr/>
        <p:txBody>
          <a:bodyPr/>
          <a:lstStyle/>
          <a:p>
            <a:r>
              <a:rPr lang="en-US" dirty="0"/>
              <a:t>Resampling Methods</a:t>
            </a:r>
          </a:p>
        </p:txBody>
      </p:sp>
      <p:sp>
        <p:nvSpPr>
          <p:cNvPr id="3" name="Text Placeholder 2">
            <a:extLst>
              <a:ext uri="{FF2B5EF4-FFF2-40B4-BE49-F238E27FC236}">
                <a16:creationId xmlns:a16="http://schemas.microsoft.com/office/drawing/2014/main" id="{ADC82139-9C7C-4445-B9D7-77EF593330F8}"/>
              </a:ext>
            </a:extLst>
          </p:cNvPr>
          <p:cNvSpPr>
            <a:spLocks noGrp="1"/>
          </p:cNvSpPr>
          <p:nvPr>
            <p:ph type="body" idx="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99B50A4F-72C9-424C-A397-AC80047E3138}"/>
              </a:ext>
            </a:extLst>
          </p:cNvPr>
          <p:cNvSpPr>
            <a:spLocks noGrp="1"/>
          </p:cNvSpPr>
          <p:nvPr>
            <p:ph type="sldNum" sz="quarter" idx="12"/>
          </p:nvPr>
        </p:nvSpPr>
        <p:spPr/>
        <p:txBody>
          <a:bodyPr/>
          <a:lstStyle/>
          <a:p>
            <a:fld id="{8E06CFEE-053A-4A40-A88B-A288F0289482}" type="slidenum">
              <a:rPr lang="en-US" smtClean="0"/>
              <a:t>3</a:t>
            </a:fld>
            <a:endParaRPr lang="en-US"/>
          </a:p>
        </p:txBody>
      </p:sp>
    </p:spTree>
    <p:extLst>
      <p:ext uri="{BB962C8B-B14F-4D97-AF65-F5344CB8AC3E}">
        <p14:creationId xmlns:p14="http://schemas.microsoft.com/office/powerpoint/2010/main" val="38086639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29"/>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Bootstrap procedure</a:t>
            </a:r>
            <a:endParaRPr dirty="0">
              <a:solidFill>
                <a:schemeClr val="dk1"/>
              </a:solidFill>
            </a:endParaRPr>
          </a:p>
        </p:txBody>
      </p:sp>
      <p:sp>
        <p:nvSpPr>
          <p:cNvPr id="3" name="Footer Placeholder 2">
            <a:extLst>
              <a:ext uri="{FF2B5EF4-FFF2-40B4-BE49-F238E27FC236}">
                <a16:creationId xmlns:a16="http://schemas.microsoft.com/office/drawing/2014/main" id="{49B6248E-9F4F-7E05-1F1B-FB51C9F44D00}"/>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sp>
        <p:nvSpPr>
          <p:cNvPr id="743" name="Google Shape;743;p29"/>
          <p:cNvSpPr/>
          <p:nvPr/>
        </p:nvSpPr>
        <p:spPr>
          <a:xfrm>
            <a:off x="1382407" y="3169639"/>
            <a:ext cx="388938" cy="342900"/>
          </a:xfrm>
          <a:prstGeom prst="ellipse">
            <a:avLst/>
          </a:prstGeom>
          <a:solidFill>
            <a:srgbClr val="ABBDDD"/>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44" name="Google Shape;744;p29"/>
          <p:cNvSpPr/>
          <p:nvPr/>
        </p:nvSpPr>
        <p:spPr>
          <a:xfrm>
            <a:off x="581192" y="3205921"/>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45" name="Google Shape;745;p29"/>
          <p:cNvSpPr/>
          <p:nvPr/>
        </p:nvSpPr>
        <p:spPr>
          <a:xfrm rot="-6764259">
            <a:off x="1146867" y="3412920"/>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46" name="Google Shape;746;p29"/>
          <p:cNvSpPr txBox="1"/>
          <p:nvPr/>
        </p:nvSpPr>
        <p:spPr>
          <a:xfrm rot="-1364259">
            <a:off x="1211161" y="345553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47" name="Google Shape;747;p29"/>
          <p:cNvSpPr/>
          <p:nvPr/>
        </p:nvSpPr>
        <p:spPr>
          <a:xfrm rot="5400000">
            <a:off x="891635" y="3078913"/>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48" name="Google Shape;748;p29"/>
          <p:cNvSpPr/>
          <p:nvPr/>
        </p:nvSpPr>
        <p:spPr>
          <a:xfrm rot="-2055789">
            <a:off x="794940" y="2789855"/>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49" name="Google Shape;749;p29"/>
          <p:cNvSpPr/>
          <p:nvPr/>
        </p:nvSpPr>
        <p:spPr>
          <a:xfrm flipH="1">
            <a:off x="775150" y="3488572"/>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50" name="Google Shape;750;p29"/>
          <p:cNvSpPr/>
          <p:nvPr/>
        </p:nvSpPr>
        <p:spPr>
          <a:xfrm rot="-3023633">
            <a:off x="1486464" y="2731337"/>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51" name="Google Shape;751;p29"/>
          <p:cNvSpPr/>
          <p:nvPr/>
        </p:nvSpPr>
        <p:spPr>
          <a:xfrm rot="-1793761">
            <a:off x="1088641" y="3720717"/>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52" name="Google Shape;752;p29"/>
          <p:cNvSpPr/>
          <p:nvPr/>
        </p:nvSpPr>
        <p:spPr>
          <a:xfrm rot="-5400000">
            <a:off x="1173216" y="2830685"/>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53" name="Google Shape;753;p29"/>
          <p:cNvSpPr txBox="1"/>
          <p:nvPr/>
        </p:nvSpPr>
        <p:spPr>
          <a:xfrm>
            <a:off x="1237511" y="287330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54" name="Google Shape;754;p29"/>
          <p:cNvSpPr/>
          <p:nvPr/>
        </p:nvSpPr>
        <p:spPr>
          <a:xfrm rot="-992858">
            <a:off x="1477373" y="3558657"/>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55" name="Google Shape;755;p29"/>
          <p:cNvSpPr/>
          <p:nvPr/>
        </p:nvSpPr>
        <p:spPr>
          <a:xfrm>
            <a:off x="2547744" y="2826739"/>
            <a:ext cx="2121638" cy="342900"/>
          </a:xfrm>
          <a:prstGeom prst="rightArrow">
            <a:avLst>
              <a:gd name="adj1" fmla="val 50000"/>
              <a:gd name="adj2" fmla="val 50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rgbClr val="660000"/>
                </a:solidFill>
                <a:latin typeface="Acherus Grotesque" panose="02000505000000020004" pitchFamily="50" charset="0"/>
                <a:ea typeface="Calibri"/>
                <a:cs typeface="Calibri"/>
                <a:sym typeface="Calibri"/>
              </a:rPr>
              <a:t>Sample 1</a:t>
            </a:r>
            <a:endParaRPr>
              <a:latin typeface="Acherus Grotesque" panose="02000505000000020004" pitchFamily="50" charset="0"/>
            </a:endParaRPr>
          </a:p>
        </p:txBody>
      </p:sp>
      <p:sp>
        <p:nvSpPr>
          <p:cNvPr id="756" name="Google Shape;756;p29"/>
          <p:cNvSpPr/>
          <p:nvPr/>
        </p:nvSpPr>
        <p:spPr>
          <a:xfrm>
            <a:off x="2547744" y="3646839"/>
            <a:ext cx="2121638" cy="342900"/>
          </a:xfrm>
          <a:prstGeom prst="rightArrow">
            <a:avLst>
              <a:gd name="adj1" fmla="val 50000"/>
              <a:gd name="adj2" fmla="val 50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dirty="0">
                <a:solidFill>
                  <a:srgbClr val="660000"/>
                </a:solidFill>
                <a:latin typeface="Acherus Grotesque" panose="02000505000000020004" pitchFamily="50" charset="0"/>
                <a:ea typeface="Calibri"/>
                <a:cs typeface="Calibri"/>
                <a:sym typeface="Calibri"/>
              </a:rPr>
              <a:t>Sample 2</a:t>
            </a:r>
            <a:endParaRPr dirty="0">
              <a:latin typeface="Acherus Grotesque" panose="02000505000000020004" pitchFamily="50" charset="0"/>
            </a:endParaRPr>
          </a:p>
        </p:txBody>
      </p:sp>
      <p:sp>
        <p:nvSpPr>
          <p:cNvPr id="757" name="Google Shape;757;p29"/>
          <p:cNvSpPr/>
          <p:nvPr/>
        </p:nvSpPr>
        <p:spPr>
          <a:xfrm rot="10800000" flipH="1">
            <a:off x="1185916" y="4700037"/>
            <a:ext cx="3477347" cy="624854"/>
          </a:xfrm>
          <a:prstGeom prst="bentArrow">
            <a:avLst>
              <a:gd name="adj1" fmla="val 25000"/>
              <a:gd name="adj2" fmla="val 25000"/>
              <a:gd name="adj3" fmla="val 25000"/>
              <a:gd name="adj4" fmla="val 4375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758" name="Google Shape;758;p29"/>
          <p:cNvSpPr txBox="1"/>
          <p:nvPr/>
        </p:nvSpPr>
        <p:spPr>
          <a:xfrm>
            <a:off x="581192" y="4150443"/>
            <a:ext cx="1352192"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0" u="none" strike="noStrike" cap="none">
                <a:solidFill>
                  <a:srgbClr val="660000"/>
                </a:solidFill>
                <a:latin typeface="Acherus Grotesque" panose="02000505000000020004" pitchFamily="50" charset="0"/>
                <a:ea typeface="Calibri"/>
                <a:cs typeface="Calibri"/>
                <a:sym typeface="Calibri"/>
              </a:rPr>
              <a:t>Original Data</a:t>
            </a:r>
            <a:endParaRPr>
              <a:latin typeface="Acherus Grotesque" panose="02000505000000020004" pitchFamily="50" charset="0"/>
            </a:endParaRPr>
          </a:p>
        </p:txBody>
      </p:sp>
      <p:sp>
        <p:nvSpPr>
          <p:cNvPr id="759" name="Google Shape;759;p29"/>
          <p:cNvSpPr/>
          <p:nvPr/>
        </p:nvSpPr>
        <p:spPr>
          <a:xfrm>
            <a:off x="3559165" y="4297263"/>
            <a:ext cx="98795" cy="95250"/>
          </a:xfrm>
          <a:prstGeom prst="flowChartConnector">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760" name="Google Shape;760;p29"/>
          <p:cNvSpPr/>
          <p:nvPr/>
        </p:nvSpPr>
        <p:spPr>
          <a:xfrm>
            <a:off x="3559165" y="4485988"/>
            <a:ext cx="98795" cy="95250"/>
          </a:xfrm>
          <a:prstGeom prst="flowChartConnector">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761" name="Google Shape;761;p29"/>
          <p:cNvSpPr/>
          <p:nvPr/>
        </p:nvSpPr>
        <p:spPr>
          <a:xfrm>
            <a:off x="3559165" y="4677260"/>
            <a:ext cx="98795" cy="95250"/>
          </a:xfrm>
          <a:prstGeom prst="flowChartConnector">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762" name="Google Shape;762;p29"/>
          <p:cNvSpPr/>
          <p:nvPr/>
        </p:nvSpPr>
        <p:spPr>
          <a:xfrm rot="-2055789">
            <a:off x="4985939" y="3668416"/>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63" name="Google Shape;763;p29"/>
          <p:cNvSpPr/>
          <p:nvPr/>
        </p:nvSpPr>
        <p:spPr>
          <a:xfrm rot="-1793761">
            <a:off x="4985655" y="2858165"/>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64" name="Google Shape;764;p29"/>
          <p:cNvSpPr/>
          <p:nvPr/>
        </p:nvSpPr>
        <p:spPr>
          <a:xfrm rot="-1793761">
            <a:off x="5261095" y="3674097"/>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65" name="Google Shape;765;p29"/>
          <p:cNvSpPr/>
          <p:nvPr/>
        </p:nvSpPr>
        <p:spPr>
          <a:xfrm rot="-992858">
            <a:off x="5239191" y="2862579"/>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66" name="Google Shape;766;p29"/>
          <p:cNvSpPr/>
          <p:nvPr/>
        </p:nvSpPr>
        <p:spPr>
          <a:xfrm rot="-6764259">
            <a:off x="5499259" y="2850413"/>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67" name="Google Shape;767;p29"/>
          <p:cNvSpPr txBox="1"/>
          <p:nvPr/>
        </p:nvSpPr>
        <p:spPr>
          <a:xfrm rot="-1364259">
            <a:off x="5563561" y="289303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68" name="Google Shape;768;p29"/>
          <p:cNvSpPr/>
          <p:nvPr/>
        </p:nvSpPr>
        <p:spPr>
          <a:xfrm rot="-3023633">
            <a:off x="5005717" y="5014252"/>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69" name="Google Shape;769;p29"/>
          <p:cNvSpPr/>
          <p:nvPr/>
        </p:nvSpPr>
        <p:spPr>
          <a:xfrm flipH="1">
            <a:off x="5297681" y="5012464"/>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70" name="Google Shape;770;p29"/>
          <p:cNvSpPr/>
          <p:nvPr/>
        </p:nvSpPr>
        <p:spPr>
          <a:xfrm>
            <a:off x="5514915" y="3660158"/>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71" name="Google Shape;771;p29"/>
          <p:cNvSpPr/>
          <p:nvPr/>
        </p:nvSpPr>
        <p:spPr>
          <a:xfrm>
            <a:off x="5573634" y="5012737"/>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72" name="Google Shape;772;p29"/>
          <p:cNvSpPr/>
          <p:nvPr/>
        </p:nvSpPr>
        <p:spPr>
          <a:xfrm rot="-3023633">
            <a:off x="5708306" y="2855823"/>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73" name="Google Shape;773;p29"/>
          <p:cNvSpPr/>
          <p:nvPr/>
        </p:nvSpPr>
        <p:spPr>
          <a:xfrm rot="-3023633">
            <a:off x="5767593" y="3705191"/>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74" name="Google Shape;774;p29"/>
          <p:cNvSpPr/>
          <p:nvPr/>
        </p:nvSpPr>
        <p:spPr>
          <a:xfrm rot="-2055789">
            <a:off x="5792897" y="5016339"/>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75" name="Google Shape;775;p29"/>
          <p:cNvSpPr/>
          <p:nvPr/>
        </p:nvSpPr>
        <p:spPr>
          <a:xfrm rot="-2055789">
            <a:off x="6049489" y="3657241"/>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76" name="Google Shape;776;p29"/>
          <p:cNvSpPr/>
          <p:nvPr/>
        </p:nvSpPr>
        <p:spPr>
          <a:xfrm rot="-6764259">
            <a:off x="6310843" y="3669145"/>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77" name="Google Shape;777;p29"/>
          <p:cNvSpPr txBox="1"/>
          <p:nvPr/>
        </p:nvSpPr>
        <p:spPr>
          <a:xfrm rot="-1364259">
            <a:off x="6375136" y="371175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78" name="Google Shape;778;p29"/>
          <p:cNvSpPr/>
          <p:nvPr/>
        </p:nvSpPr>
        <p:spPr>
          <a:xfrm rot="-1793761">
            <a:off x="6052260" y="5019203"/>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79" name="Google Shape;779;p29"/>
          <p:cNvSpPr/>
          <p:nvPr/>
        </p:nvSpPr>
        <p:spPr>
          <a:xfrm rot="-1793761">
            <a:off x="6570923" y="3690474"/>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80" name="Google Shape;780;p29"/>
          <p:cNvSpPr/>
          <p:nvPr/>
        </p:nvSpPr>
        <p:spPr>
          <a:xfrm rot="5400000">
            <a:off x="6305796" y="5019202"/>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81" name="Google Shape;781;p29"/>
          <p:cNvSpPr/>
          <p:nvPr/>
        </p:nvSpPr>
        <p:spPr>
          <a:xfrm rot="5400000">
            <a:off x="5961267" y="2840649"/>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82" name="Google Shape;782;p29"/>
          <p:cNvSpPr/>
          <p:nvPr/>
        </p:nvSpPr>
        <p:spPr>
          <a:xfrm rot="5400000">
            <a:off x="6818979" y="3690473"/>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83" name="Google Shape;783;p29"/>
          <p:cNvSpPr/>
          <p:nvPr/>
        </p:nvSpPr>
        <p:spPr>
          <a:xfrm flipH="1">
            <a:off x="6193069" y="2862442"/>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84" name="Google Shape;784;p29"/>
          <p:cNvSpPr/>
          <p:nvPr/>
        </p:nvSpPr>
        <p:spPr>
          <a:xfrm rot="-5400000">
            <a:off x="6429349" y="2847449"/>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85" name="Google Shape;785;p29"/>
          <p:cNvSpPr txBox="1"/>
          <p:nvPr/>
        </p:nvSpPr>
        <p:spPr>
          <a:xfrm>
            <a:off x="6493636" y="289005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86" name="Google Shape;786;p29"/>
          <p:cNvSpPr/>
          <p:nvPr/>
        </p:nvSpPr>
        <p:spPr>
          <a:xfrm rot="-5400000">
            <a:off x="7018200" y="3679665"/>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87" name="Google Shape;787;p29"/>
          <p:cNvSpPr txBox="1"/>
          <p:nvPr/>
        </p:nvSpPr>
        <p:spPr>
          <a:xfrm>
            <a:off x="7082511" y="372228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88" name="Google Shape;788;p29"/>
          <p:cNvSpPr/>
          <p:nvPr/>
        </p:nvSpPr>
        <p:spPr>
          <a:xfrm>
            <a:off x="7207112" y="3684427"/>
            <a:ext cx="388938" cy="342900"/>
          </a:xfrm>
          <a:prstGeom prst="ellipse">
            <a:avLst/>
          </a:prstGeom>
          <a:solidFill>
            <a:srgbClr val="ABBDDD"/>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89" name="Google Shape;789;p29"/>
          <p:cNvSpPr/>
          <p:nvPr/>
        </p:nvSpPr>
        <p:spPr>
          <a:xfrm rot="-1793761">
            <a:off x="6672941" y="2863591"/>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90" name="Google Shape;790;p29"/>
          <p:cNvSpPr/>
          <p:nvPr/>
        </p:nvSpPr>
        <p:spPr>
          <a:xfrm rot="5400000">
            <a:off x="6570922" y="4999920"/>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91" name="Google Shape;791;p29"/>
          <p:cNvSpPr/>
          <p:nvPr/>
        </p:nvSpPr>
        <p:spPr>
          <a:xfrm flipH="1">
            <a:off x="6887622" y="2852211"/>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92" name="Google Shape;792;p29"/>
          <p:cNvSpPr/>
          <p:nvPr/>
        </p:nvSpPr>
        <p:spPr>
          <a:xfrm rot="-992858">
            <a:off x="7194139" y="2862577"/>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93" name="Google Shape;793;p29"/>
          <p:cNvSpPr/>
          <p:nvPr/>
        </p:nvSpPr>
        <p:spPr>
          <a:xfrm rot="-5400000">
            <a:off x="6781774" y="5013888"/>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794" name="Google Shape;794;p29"/>
          <p:cNvSpPr txBox="1"/>
          <p:nvPr/>
        </p:nvSpPr>
        <p:spPr>
          <a:xfrm>
            <a:off x="6846061" y="505650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95" name="Google Shape;795;p29"/>
          <p:cNvSpPr/>
          <p:nvPr/>
        </p:nvSpPr>
        <p:spPr>
          <a:xfrm rot="-1793761">
            <a:off x="6999149" y="5019204"/>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796" name="Google Shape;796;p29"/>
          <p:cNvSpPr/>
          <p:nvPr/>
        </p:nvSpPr>
        <p:spPr>
          <a:xfrm flipH="1">
            <a:off x="7208700" y="5012464"/>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797" name="Google Shape;797;p29"/>
          <p:cNvSpPr/>
          <p:nvPr/>
        </p:nvSpPr>
        <p:spPr>
          <a:xfrm>
            <a:off x="7891583" y="2862442"/>
            <a:ext cx="1748043" cy="342900"/>
          </a:xfrm>
          <a:prstGeom prst="rightArrow">
            <a:avLst>
              <a:gd name="adj1" fmla="val 50000"/>
              <a:gd name="adj2" fmla="val 50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798" name="Google Shape;798;p29"/>
          <p:cNvSpPr/>
          <p:nvPr/>
        </p:nvSpPr>
        <p:spPr>
          <a:xfrm>
            <a:off x="7891583" y="3668416"/>
            <a:ext cx="1748043" cy="342900"/>
          </a:xfrm>
          <a:prstGeom prst="rightArrow">
            <a:avLst>
              <a:gd name="adj1" fmla="val 50000"/>
              <a:gd name="adj2" fmla="val 50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799" name="Google Shape;799;p29"/>
          <p:cNvSpPr/>
          <p:nvPr/>
        </p:nvSpPr>
        <p:spPr>
          <a:xfrm>
            <a:off x="7886460" y="5043452"/>
            <a:ext cx="1748043" cy="342900"/>
          </a:xfrm>
          <a:prstGeom prst="rightArrow">
            <a:avLst>
              <a:gd name="adj1" fmla="val 50000"/>
              <a:gd name="adj2" fmla="val 50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800" name="Google Shape;800;p29"/>
          <p:cNvSpPr/>
          <p:nvPr/>
        </p:nvSpPr>
        <p:spPr>
          <a:xfrm>
            <a:off x="2147952" y="2069317"/>
            <a:ext cx="6824598" cy="429533"/>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cherus Grotesque" panose="02000505000000020004" pitchFamily="50" charset="0"/>
                <a:sym typeface="Arial"/>
              </a:rPr>
              <a:t>Step 1:  Sample </a:t>
            </a:r>
            <a:r>
              <a:rPr lang="en-US" sz="1400" b="1" i="0" u="sng" strike="noStrike" cap="none">
                <a:solidFill>
                  <a:schemeClr val="lt1"/>
                </a:solidFill>
                <a:latin typeface="Acherus Grotesque" panose="02000505000000020004" pitchFamily="50" charset="0"/>
                <a:sym typeface="Arial"/>
              </a:rPr>
              <a:t>with replacement</a:t>
            </a:r>
            <a:r>
              <a:rPr lang="en-US" sz="1400" b="1" i="0" u="none" strike="noStrike" cap="none">
                <a:solidFill>
                  <a:schemeClr val="lt1"/>
                </a:solidFill>
                <a:latin typeface="Acherus Grotesque" panose="02000505000000020004" pitchFamily="50" charset="0"/>
                <a:sym typeface="Arial"/>
              </a:rPr>
              <a:t> from original data to create a new dataset </a:t>
            </a:r>
            <a:endParaRPr>
              <a:latin typeface="Acherus Grotesque" panose="02000505000000020004" pitchFamily="50" charset="0"/>
            </a:endParaRPr>
          </a:p>
        </p:txBody>
      </p:sp>
      <p:sp>
        <p:nvSpPr>
          <p:cNvPr id="801" name="Google Shape;801;p29"/>
          <p:cNvSpPr txBox="1"/>
          <p:nvPr/>
        </p:nvSpPr>
        <p:spPr>
          <a:xfrm>
            <a:off x="3089207" y="5017191"/>
            <a:ext cx="106895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1" i="0" u="none" strike="noStrike" cap="none">
                <a:solidFill>
                  <a:srgbClr val="660000"/>
                </a:solidFill>
                <a:latin typeface="Acherus Grotesque" panose="02000505000000020004" pitchFamily="50" charset="0"/>
                <a:ea typeface="Calibri"/>
                <a:cs typeface="Calibri"/>
                <a:sym typeface="Calibri"/>
              </a:rPr>
              <a:t>Sample B</a:t>
            </a:r>
            <a:endParaRPr>
              <a:latin typeface="Acherus Grotesque" panose="02000505000000020004" pitchFamily="50" charset="0"/>
            </a:endParaRPr>
          </a:p>
        </p:txBody>
      </p:sp>
      <p:sp>
        <p:nvSpPr>
          <p:cNvPr id="802" name="Google Shape;802;p29"/>
          <p:cNvSpPr/>
          <p:nvPr/>
        </p:nvSpPr>
        <p:spPr>
          <a:xfrm>
            <a:off x="9857485" y="2679100"/>
            <a:ext cx="2023990" cy="2621278"/>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cherus Grotesque" panose="02000505000000020004" pitchFamily="50" charset="0"/>
                <a:sym typeface="Arial"/>
              </a:rPr>
              <a:t>Step 3: Compute estimators / apply ML method to each of the B new dataset</a:t>
            </a:r>
            <a:endParaRPr>
              <a:latin typeface="Acherus Grotesque" panose="02000505000000020004" pitchFamily="50" charset="0"/>
            </a:endParaRPr>
          </a:p>
        </p:txBody>
      </p:sp>
      <p:sp>
        <p:nvSpPr>
          <p:cNvPr id="803" name="Google Shape;803;p29"/>
          <p:cNvSpPr/>
          <p:nvPr/>
        </p:nvSpPr>
        <p:spPr>
          <a:xfrm>
            <a:off x="3875818" y="4244945"/>
            <a:ext cx="2795249" cy="624855"/>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cherus Grotesque" panose="02000505000000020004" pitchFamily="50" charset="0"/>
                <a:sym typeface="Arial"/>
              </a:rPr>
              <a:t>Step 2:  Repeat Step 1 B times (e.g. B = 1,000)</a:t>
            </a:r>
            <a:endParaRPr>
              <a:latin typeface="Acherus Grotesque" panose="02000505000000020004" pitchFamily="50" charset="0"/>
            </a:endParaRPr>
          </a:p>
        </p:txBody>
      </p:sp>
      <p:sp>
        <p:nvSpPr>
          <p:cNvPr id="804" name="Google Shape;804;p29"/>
          <p:cNvSpPr/>
          <p:nvPr/>
        </p:nvSpPr>
        <p:spPr>
          <a:xfrm rot="10800000">
            <a:off x="7917535" y="5435707"/>
            <a:ext cx="2330870" cy="564720"/>
          </a:xfrm>
          <a:prstGeom prst="bentArrow">
            <a:avLst>
              <a:gd name="adj1" fmla="val 25000"/>
              <a:gd name="adj2" fmla="val 23235"/>
              <a:gd name="adj3" fmla="val 25000"/>
              <a:gd name="adj4" fmla="val 4375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805" name="Google Shape;805;p29"/>
          <p:cNvSpPr/>
          <p:nvPr/>
        </p:nvSpPr>
        <p:spPr>
          <a:xfrm>
            <a:off x="3687969" y="5655758"/>
            <a:ext cx="3994124" cy="624855"/>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cherus Grotesque" panose="02000505000000020004" pitchFamily="50" charset="0"/>
                <a:sym typeface="Arial"/>
              </a:rPr>
              <a:t>Step 4:  Summarize across all B results</a:t>
            </a:r>
            <a:endParaRPr>
              <a:latin typeface="Acherus Grotesque" panose="02000505000000020004" pitchFamily="50" charset="0"/>
            </a:endParaRPr>
          </a:p>
        </p:txBody>
      </p:sp>
      <p:sp>
        <p:nvSpPr>
          <p:cNvPr id="2" name="Slide Number Placeholder 1">
            <a:extLst>
              <a:ext uri="{FF2B5EF4-FFF2-40B4-BE49-F238E27FC236}">
                <a16:creationId xmlns:a16="http://schemas.microsoft.com/office/drawing/2014/main" id="{8DD7D446-B8AA-4337-B237-5836157912B0}"/>
              </a:ext>
            </a:extLst>
          </p:cNvPr>
          <p:cNvSpPr>
            <a:spLocks noGrp="1"/>
          </p:cNvSpPr>
          <p:nvPr>
            <p:ph type="sldNum" sz="quarter" idx="12"/>
          </p:nvPr>
        </p:nvSpPr>
        <p:spPr/>
        <p:txBody>
          <a:bodyPr/>
          <a:lstStyle/>
          <a:p>
            <a:fld id="{8E06CFEE-053A-4A40-A88B-A288F0289482}" type="slidenum">
              <a:rPr lang="en-US" smtClean="0"/>
              <a:t>30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0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5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6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6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6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7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8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8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8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8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9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9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5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6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6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70"/>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77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7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76"/>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79"/>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78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78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8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803"/>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759"/>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760"/>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761"/>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757"/>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801"/>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768"/>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769"/>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771"/>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774"/>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778"/>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780"/>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790"/>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793"/>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795"/>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796"/>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797"/>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798"/>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799"/>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802"/>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nodeType="clickEffect">
                                  <p:stCondLst>
                                    <p:cond delay="0"/>
                                  </p:stCondLst>
                                  <p:childTnLst>
                                    <p:set>
                                      <p:cBhvr>
                                        <p:cTn id="104" dur="1" fill="hold">
                                          <p:stCondLst>
                                            <p:cond delay="0"/>
                                          </p:stCondLst>
                                        </p:cTn>
                                        <p:tgtEl>
                                          <p:spTgt spid="804"/>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8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30"/>
          <p:cNvSpPr/>
          <p:nvPr/>
        </p:nvSpPr>
        <p:spPr>
          <a:xfrm>
            <a:off x="3067664" y="5154511"/>
            <a:ext cx="1868864" cy="225014"/>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pic>
        <p:nvPicPr>
          <p:cNvPr id="814" name="Google Shape;814;p30"/>
          <p:cNvPicPr preferRelativeResize="0"/>
          <p:nvPr/>
        </p:nvPicPr>
        <p:blipFill rotWithShape="1">
          <a:blip r:embed="rId3">
            <a:alphaModFix/>
          </a:blip>
          <a:srcRect/>
          <a:stretch/>
        </p:blipFill>
        <p:spPr>
          <a:xfrm>
            <a:off x="518495" y="1719882"/>
            <a:ext cx="2194194" cy="2021208"/>
          </a:xfrm>
          <a:prstGeom prst="rect">
            <a:avLst/>
          </a:prstGeom>
          <a:noFill/>
          <a:ln>
            <a:noFill/>
          </a:ln>
        </p:spPr>
      </p:pic>
      <p:pic>
        <p:nvPicPr>
          <p:cNvPr id="815" name="Google Shape;815;p30" descr="Table&#10;&#10;Description automatically generated"/>
          <p:cNvPicPr preferRelativeResize="0"/>
          <p:nvPr/>
        </p:nvPicPr>
        <p:blipFill rotWithShape="1">
          <a:blip r:embed="rId4">
            <a:alphaModFix/>
          </a:blip>
          <a:srcRect/>
          <a:stretch/>
        </p:blipFill>
        <p:spPr>
          <a:xfrm>
            <a:off x="510910" y="4140097"/>
            <a:ext cx="2201779" cy="1142002"/>
          </a:xfrm>
          <a:prstGeom prst="rect">
            <a:avLst/>
          </a:prstGeom>
          <a:noFill/>
          <a:ln>
            <a:noFill/>
          </a:ln>
        </p:spPr>
      </p:pic>
      <p:sp>
        <p:nvSpPr>
          <p:cNvPr id="816" name="Google Shape;816;p30"/>
          <p:cNvSpPr txBox="1"/>
          <p:nvPr/>
        </p:nvSpPr>
        <p:spPr>
          <a:xfrm rot="5400000">
            <a:off x="1565165" y="3693508"/>
            <a:ext cx="1008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cherus Grotesque" panose="02000505000000020004" pitchFamily="50" charset="0"/>
                <a:sym typeface="Arial"/>
              </a:rPr>
              <a:t>…</a:t>
            </a:r>
            <a:endParaRPr>
              <a:latin typeface="Acherus Grotesque" panose="02000505000000020004" pitchFamily="50" charset="0"/>
            </a:endParaRPr>
          </a:p>
        </p:txBody>
      </p:sp>
      <p:sp>
        <p:nvSpPr>
          <p:cNvPr id="817" name="Google Shape;817;p30"/>
          <p:cNvSpPr txBox="1"/>
          <p:nvPr/>
        </p:nvSpPr>
        <p:spPr>
          <a:xfrm>
            <a:off x="914400" y="5373329"/>
            <a:ext cx="191729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1" i="0" u="none" strike="noStrike" cap="none">
                <a:solidFill>
                  <a:srgbClr val="000000"/>
                </a:solidFill>
                <a:latin typeface="Acherus Grotesque" panose="02000505000000020004" pitchFamily="50" charset="0"/>
                <a:sym typeface="Arial"/>
              </a:rPr>
              <a:t>Portfolio.csv</a:t>
            </a:r>
            <a:endParaRPr sz="1400" b="1" i="0" u="none" strike="noStrike" cap="none">
              <a:solidFill>
                <a:srgbClr val="000000"/>
              </a:solidFill>
              <a:latin typeface="Acherus Grotesque" panose="02000505000000020004" pitchFamily="50" charset="0"/>
              <a:sym typeface="Arial"/>
            </a:endParaRPr>
          </a:p>
        </p:txBody>
      </p:sp>
      <p:sp>
        <p:nvSpPr>
          <p:cNvPr id="818" name="Google Shape;818;p30"/>
          <p:cNvSpPr/>
          <p:nvPr/>
        </p:nvSpPr>
        <p:spPr>
          <a:xfrm>
            <a:off x="4701210" y="1271694"/>
            <a:ext cx="4114800" cy="322161"/>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Acherus Grotesque" panose="02000505000000020004" pitchFamily="50" charset="0"/>
                <a:sym typeface="Arial"/>
              </a:rPr>
              <a:t>Sample </a:t>
            </a:r>
            <a:r>
              <a:rPr lang="en-US" sz="1400" b="1" i="0" u="sng" strike="noStrike" cap="none">
                <a:solidFill>
                  <a:schemeClr val="lt1"/>
                </a:solidFill>
                <a:latin typeface="Acherus Grotesque" panose="02000505000000020004" pitchFamily="50" charset="0"/>
                <a:sym typeface="Arial"/>
              </a:rPr>
              <a:t>with replacement</a:t>
            </a:r>
            <a:r>
              <a:rPr lang="en-US" sz="1400" b="1" i="0" u="none" strike="noStrike" cap="none">
                <a:solidFill>
                  <a:schemeClr val="lt1"/>
                </a:solidFill>
                <a:latin typeface="Acherus Grotesque" panose="02000505000000020004" pitchFamily="50" charset="0"/>
                <a:sym typeface="Arial"/>
              </a:rPr>
              <a:t> from original data</a:t>
            </a:r>
            <a:endParaRPr sz="1400" b="0" i="0" u="none" strike="noStrike" cap="none">
              <a:solidFill>
                <a:schemeClr val="lt1"/>
              </a:solidFill>
              <a:latin typeface="Acherus Grotesque" panose="02000505000000020004" pitchFamily="50" charset="0"/>
              <a:sym typeface="Arial"/>
            </a:endParaRPr>
          </a:p>
        </p:txBody>
      </p:sp>
      <p:pic>
        <p:nvPicPr>
          <p:cNvPr id="819" name="Google Shape;819;p30" descr="Table&#10;&#10;Description automatically generated"/>
          <p:cNvPicPr preferRelativeResize="0"/>
          <p:nvPr/>
        </p:nvPicPr>
        <p:blipFill rotWithShape="1">
          <a:blip r:embed="rId5">
            <a:alphaModFix/>
          </a:blip>
          <a:srcRect/>
          <a:stretch/>
        </p:blipFill>
        <p:spPr>
          <a:xfrm>
            <a:off x="3067665" y="1764302"/>
            <a:ext cx="1924754" cy="1539803"/>
          </a:xfrm>
          <a:prstGeom prst="rect">
            <a:avLst/>
          </a:prstGeom>
          <a:noFill/>
          <a:ln>
            <a:noFill/>
          </a:ln>
        </p:spPr>
      </p:pic>
      <p:pic>
        <p:nvPicPr>
          <p:cNvPr id="820" name="Google Shape;820;p30" descr="A yellow sign with black text&#10;&#10;Description automatically generated with medium confidence"/>
          <p:cNvPicPr preferRelativeResize="0"/>
          <p:nvPr/>
        </p:nvPicPr>
        <p:blipFill rotWithShape="1">
          <a:blip r:embed="rId6">
            <a:alphaModFix/>
          </a:blip>
          <a:srcRect/>
          <a:stretch/>
        </p:blipFill>
        <p:spPr>
          <a:xfrm>
            <a:off x="3067664" y="3687961"/>
            <a:ext cx="1924753" cy="597066"/>
          </a:xfrm>
          <a:prstGeom prst="rect">
            <a:avLst/>
          </a:prstGeom>
          <a:noFill/>
          <a:ln>
            <a:noFill/>
          </a:ln>
        </p:spPr>
      </p:pic>
      <p:sp>
        <p:nvSpPr>
          <p:cNvPr id="821" name="Google Shape;821;p30"/>
          <p:cNvSpPr txBox="1"/>
          <p:nvPr/>
        </p:nvSpPr>
        <p:spPr>
          <a:xfrm rot="5400000">
            <a:off x="3979613" y="3291719"/>
            <a:ext cx="1008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cherus Grotesque" panose="02000505000000020004" pitchFamily="50" charset="0"/>
                <a:sym typeface="Arial"/>
              </a:rPr>
              <a:t>…</a:t>
            </a:r>
            <a:endParaRPr>
              <a:latin typeface="Acherus Grotesque" panose="02000505000000020004" pitchFamily="50" charset="0"/>
            </a:endParaRPr>
          </a:p>
        </p:txBody>
      </p:sp>
      <p:sp>
        <p:nvSpPr>
          <p:cNvPr id="822" name="Google Shape;822;p30"/>
          <p:cNvSpPr txBox="1"/>
          <p:nvPr/>
        </p:nvSpPr>
        <p:spPr>
          <a:xfrm>
            <a:off x="3544530" y="4361106"/>
            <a:ext cx="115668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1" i="0" u="none" strike="noStrike" cap="none">
                <a:solidFill>
                  <a:srgbClr val="000000"/>
                </a:solidFill>
                <a:latin typeface="Acherus Grotesque" panose="02000505000000020004" pitchFamily="50" charset="0"/>
                <a:sym typeface="Arial"/>
              </a:rPr>
              <a:t>Sample 1</a:t>
            </a:r>
            <a:endParaRPr>
              <a:latin typeface="Acherus Grotesque" panose="02000505000000020004" pitchFamily="50" charset="0"/>
            </a:endParaRPr>
          </a:p>
        </p:txBody>
      </p:sp>
      <p:sp>
        <p:nvSpPr>
          <p:cNvPr id="823" name="Google Shape;823;p30"/>
          <p:cNvSpPr/>
          <p:nvPr/>
        </p:nvSpPr>
        <p:spPr>
          <a:xfrm rot="10800000" flipH="1">
            <a:off x="5036761" y="1764302"/>
            <a:ext cx="176608" cy="2520725"/>
          </a:xfrm>
          <a:prstGeom prst="righ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824" name="Google Shape;824;p30"/>
          <p:cNvSpPr txBox="1"/>
          <p:nvPr/>
        </p:nvSpPr>
        <p:spPr>
          <a:xfrm rot="5400000">
            <a:off x="4661984" y="2874958"/>
            <a:ext cx="1188720"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900" b="1" i="0" u="none" strike="noStrike" cap="none" dirty="0">
                <a:solidFill>
                  <a:srgbClr val="000000"/>
                </a:solidFill>
                <a:latin typeface="Acherus Grotesque" panose="02000505000000020004" pitchFamily="50" charset="0"/>
                <a:sym typeface="Arial"/>
              </a:rPr>
              <a:t>100 observations</a:t>
            </a:r>
            <a:endParaRPr dirty="0">
              <a:latin typeface="Acherus Grotesque" panose="02000505000000020004" pitchFamily="50" charset="0"/>
            </a:endParaRPr>
          </a:p>
        </p:txBody>
      </p:sp>
      <p:pic>
        <p:nvPicPr>
          <p:cNvPr id="825" name="Google Shape;825;p30" descr="Table&#10;&#10;Description automatically generated"/>
          <p:cNvPicPr preferRelativeResize="0"/>
          <p:nvPr/>
        </p:nvPicPr>
        <p:blipFill rotWithShape="1">
          <a:blip r:embed="rId7">
            <a:alphaModFix/>
          </a:blip>
          <a:srcRect/>
          <a:stretch/>
        </p:blipFill>
        <p:spPr>
          <a:xfrm>
            <a:off x="5621003" y="1764672"/>
            <a:ext cx="1916437" cy="1539433"/>
          </a:xfrm>
          <a:prstGeom prst="rect">
            <a:avLst/>
          </a:prstGeom>
          <a:noFill/>
          <a:ln>
            <a:noFill/>
          </a:ln>
        </p:spPr>
      </p:pic>
      <p:pic>
        <p:nvPicPr>
          <p:cNvPr id="826" name="Google Shape;826;p30" descr="A yellow sign with black text&#10;&#10;Description automatically generated with medium confidence"/>
          <p:cNvPicPr preferRelativeResize="0"/>
          <p:nvPr/>
        </p:nvPicPr>
        <p:blipFill rotWithShape="1">
          <a:blip r:embed="rId8">
            <a:alphaModFix/>
          </a:blip>
          <a:srcRect/>
          <a:stretch/>
        </p:blipFill>
        <p:spPr>
          <a:xfrm>
            <a:off x="5626097" y="3687961"/>
            <a:ext cx="1906247" cy="593749"/>
          </a:xfrm>
          <a:prstGeom prst="rect">
            <a:avLst/>
          </a:prstGeom>
          <a:noFill/>
          <a:ln>
            <a:noFill/>
          </a:ln>
        </p:spPr>
      </p:pic>
      <p:sp>
        <p:nvSpPr>
          <p:cNvPr id="827" name="Google Shape;827;p30"/>
          <p:cNvSpPr txBox="1"/>
          <p:nvPr/>
        </p:nvSpPr>
        <p:spPr>
          <a:xfrm rot="5400000">
            <a:off x="6611461" y="3295684"/>
            <a:ext cx="1008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cherus Grotesque" panose="02000505000000020004" pitchFamily="50" charset="0"/>
                <a:sym typeface="Arial"/>
              </a:rPr>
              <a:t>…</a:t>
            </a:r>
            <a:endParaRPr>
              <a:latin typeface="Acherus Grotesque" panose="02000505000000020004" pitchFamily="50" charset="0"/>
            </a:endParaRPr>
          </a:p>
        </p:txBody>
      </p:sp>
      <p:sp>
        <p:nvSpPr>
          <p:cNvPr id="828" name="Google Shape;828;p30"/>
          <p:cNvSpPr/>
          <p:nvPr/>
        </p:nvSpPr>
        <p:spPr>
          <a:xfrm rot="10800000" flipH="1">
            <a:off x="7593140" y="1760985"/>
            <a:ext cx="176608" cy="2520725"/>
          </a:xfrm>
          <a:prstGeom prst="righ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829" name="Google Shape;829;p30"/>
          <p:cNvSpPr txBox="1"/>
          <p:nvPr/>
        </p:nvSpPr>
        <p:spPr>
          <a:xfrm rot="5400000">
            <a:off x="7283093" y="2868333"/>
            <a:ext cx="1188720"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900" b="1" i="0" u="none" strike="noStrike" cap="none" dirty="0">
                <a:solidFill>
                  <a:srgbClr val="000000"/>
                </a:solidFill>
                <a:latin typeface="Acherus Grotesque" panose="02000505000000020004" pitchFamily="50" charset="0"/>
                <a:sym typeface="Arial"/>
              </a:rPr>
              <a:t>100 observations</a:t>
            </a:r>
            <a:endParaRPr dirty="0">
              <a:latin typeface="Acherus Grotesque" panose="02000505000000020004" pitchFamily="50" charset="0"/>
            </a:endParaRPr>
          </a:p>
        </p:txBody>
      </p:sp>
      <p:sp>
        <p:nvSpPr>
          <p:cNvPr id="830" name="Google Shape;830;p30"/>
          <p:cNvSpPr txBox="1"/>
          <p:nvPr/>
        </p:nvSpPr>
        <p:spPr>
          <a:xfrm>
            <a:off x="6096000" y="4361106"/>
            <a:ext cx="115668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1" i="0" u="none" strike="noStrike" cap="none">
                <a:solidFill>
                  <a:srgbClr val="000000"/>
                </a:solidFill>
                <a:latin typeface="Acherus Grotesque" panose="02000505000000020004" pitchFamily="50" charset="0"/>
                <a:sym typeface="Arial"/>
              </a:rPr>
              <a:t>Sample 2</a:t>
            </a:r>
            <a:endParaRPr>
              <a:latin typeface="Acherus Grotesque" panose="02000505000000020004" pitchFamily="50" charset="0"/>
            </a:endParaRPr>
          </a:p>
        </p:txBody>
      </p:sp>
      <p:sp>
        <p:nvSpPr>
          <p:cNvPr id="831" name="Google Shape;831;p30"/>
          <p:cNvSpPr txBox="1"/>
          <p:nvPr/>
        </p:nvSpPr>
        <p:spPr>
          <a:xfrm>
            <a:off x="8013644" y="2866121"/>
            <a:ext cx="381270"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i="0" u="none" strike="noStrike" cap="none">
                <a:solidFill>
                  <a:srgbClr val="000000"/>
                </a:solidFill>
                <a:latin typeface="Acherus Grotesque" panose="02000505000000020004" pitchFamily="50" charset="0"/>
                <a:sym typeface="Arial"/>
              </a:rPr>
              <a:t>…</a:t>
            </a:r>
            <a:endParaRPr>
              <a:latin typeface="Acherus Grotesque" panose="02000505000000020004" pitchFamily="50" charset="0"/>
            </a:endParaRPr>
          </a:p>
        </p:txBody>
      </p:sp>
      <p:pic>
        <p:nvPicPr>
          <p:cNvPr id="832" name="Google Shape;832;p30" descr="A picture containing text, crossword puzzle&#10;&#10;Description automatically generated"/>
          <p:cNvPicPr preferRelativeResize="0"/>
          <p:nvPr/>
        </p:nvPicPr>
        <p:blipFill rotWithShape="1">
          <a:blip r:embed="rId9">
            <a:alphaModFix/>
          </a:blip>
          <a:srcRect/>
          <a:stretch/>
        </p:blipFill>
        <p:spPr>
          <a:xfrm>
            <a:off x="8547111" y="1760985"/>
            <a:ext cx="1921027" cy="1543120"/>
          </a:xfrm>
          <a:prstGeom prst="rect">
            <a:avLst/>
          </a:prstGeom>
          <a:noFill/>
          <a:ln>
            <a:noFill/>
          </a:ln>
        </p:spPr>
      </p:pic>
      <p:pic>
        <p:nvPicPr>
          <p:cNvPr id="833" name="Google Shape;833;p30" descr="A yellow sign with black letters&#10;&#10;Description automatically generated with low confidence"/>
          <p:cNvPicPr preferRelativeResize="0"/>
          <p:nvPr/>
        </p:nvPicPr>
        <p:blipFill rotWithShape="1">
          <a:blip r:embed="rId10">
            <a:alphaModFix/>
          </a:blip>
          <a:srcRect/>
          <a:stretch/>
        </p:blipFill>
        <p:spPr>
          <a:xfrm>
            <a:off x="8534674" y="3687960"/>
            <a:ext cx="1939579" cy="593749"/>
          </a:xfrm>
          <a:prstGeom prst="rect">
            <a:avLst/>
          </a:prstGeom>
          <a:noFill/>
          <a:ln>
            <a:noFill/>
          </a:ln>
        </p:spPr>
      </p:pic>
      <p:sp>
        <p:nvSpPr>
          <p:cNvPr id="834" name="Google Shape;834;p30"/>
          <p:cNvSpPr txBox="1"/>
          <p:nvPr/>
        </p:nvSpPr>
        <p:spPr>
          <a:xfrm rot="5400000">
            <a:off x="9508943" y="3296504"/>
            <a:ext cx="1008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cherus Grotesque" panose="02000505000000020004" pitchFamily="50" charset="0"/>
                <a:sym typeface="Arial"/>
              </a:rPr>
              <a:t>…</a:t>
            </a:r>
            <a:endParaRPr>
              <a:latin typeface="Acherus Grotesque" panose="02000505000000020004" pitchFamily="50" charset="0"/>
            </a:endParaRPr>
          </a:p>
        </p:txBody>
      </p:sp>
      <p:sp>
        <p:nvSpPr>
          <p:cNvPr id="835" name="Google Shape;835;p30"/>
          <p:cNvSpPr txBox="1"/>
          <p:nvPr/>
        </p:nvSpPr>
        <p:spPr>
          <a:xfrm>
            <a:off x="9134918" y="4357787"/>
            <a:ext cx="115668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1" i="0" u="none" strike="noStrike" cap="none">
                <a:solidFill>
                  <a:srgbClr val="000000"/>
                </a:solidFill>
                <a:latin typeface="Acherus Grotesque" panose="02000505000000020004" pitchFamily="50" charset="0"/>
                <a:sym typeface="Arial"/>
              </a:rPr>
              <a:t>Sample B</a:t>
            </a:r>
            <a:endParaRPr>
              <a:latin typeface="Acherus Grotesque" panose="02000505000000020004" pitchFamily="50" charset="0"/>
            </a:endParaRPr>
          </a:p>
        </p:txBody>
      </p:sp>
      <p:sp>
        <p:nvSpPr>
          <p:cNvPr id="836" name="Google Shape;836;p30"/>
          <p:cNvSpPr/>
          <p:nvPr/>
        </p:nvSpPr>
        <p:spPr>
          <a:xfrm rot="5400000">
            <a:off x="3844054" y="4715484"/>
            <a:ext cx="307778" cy="342900"/>
          </a:xfrm>
          <a:prstGeom prst="rightArrow">
            <a:avLst>
              <a:gd name="adj1" fmla="val 50000"/>
              <a:gd name="adj2" fmla="val 50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837" name="Google Shape;837;p30"/>
          <p:cNvSpPr/>
          <p:nvPr/>
        </p:nvSpPr>
        <p:spPr>
          <a:xfrm>
            <a:off x="3151721" y="5121561"/>
            <a:ext cx="1756635" cy="290913"/>
          </a:xfrm>
          <a:prstGeom prst="rect">
            <a:avLst/>
          </a:prstGeom>
          <a:blipFill rotWithShape="1">
            <a:blip r:embed="rId11">
              <a:alphaModFix/>
            </a:blip>
            <a:stretch>
              <a:fillRect b="-4166"/>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dirty="0">
                <a:latin typeface="Acherus Grotesque" panose="02000505000000020004" pitchFamily="50" charset="0"/>
                <a:sym typeface="Arial"/>
              </a:rPr>
              <a:t> </a:t>
            </a:r>
            <a:endParaRPr dirty="0">
              <a:latin typeface="Acherus Grotesque" panose="02000505000000020004" pitchFamily="50" charset="0"/>
            </a:endParaRPr>
          </a:p>
        </p:txBody>
      </p:sp>
      <p:sp>
        <p:nvSpPr>
          <p:cNvPr id="838" name="Google Shape;838;p30"/>
          <p:cNvSpPr/>
          <p:nvPr/>
        </p:nvSpPr>
        <p:spPr>
          <a:xfrm>
            <a:off x="5663480" y="5168176"/>
            <a:ext cx="1868864" cy="225014"/>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839" name="Google Shape;839;p30"/>
          <p:cNvSpPr/>
          <p:nvPr/>
        </p:nvSpPr>
        <p:spPr>
          <a:xfrm>
            <a:off x="5747537" y="5135226"/>
            <a:ext cx="1756635" cy="290913"/>
          </a:xfrm>
          <a:prstGeom prst="rect">
            <a:avLst/>
          </a:prstGeom>
          <a:blipFill rotWithShape="1">
            <a:blip r:embed="rId12">
              <a:alphaModFix/>
            </a:blip>
            <a:stretch>
              <a:fillRect b="-4166"/>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cherus Grotesque" panose="02000505000000020004" pitchFamily="50" charset="0"/>
                <a:sym typeface="Arial"/>
              </a:rPr>
              <a:t> </a:t>
            </a:r>
            <a:endParaRPr>
              <a:latin typeface="Acherus Grotesque" panose="02000505000000020004" pitchFamily="50" charset="0"/>
            </a:endParaRPr>
          </a:p>
        </p:txBody>
      </p:sp>
      <p:sp>
        <p:nvSpPr>
          <p:cNvPr id="840" name="Google Shape;840;p30"/>
          <p:cNvSpPr/>
          <p:nvPr/>
        </p:nvSpPr>
        <p:spPr>
          <a:xfrm>
            <a:off x="8614658" y="5168176"/>
            <a:ext cx="1868864" cy="225014"/>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841" name="Google Shape;841;p30"/>
          <p:cNvSpPr/>
          <p:nvPr/>
        </p:nvSpPr>
        <p:spPr>
          <a:xfrm>
            <a:off x="8698715" y="5135226"/>
            <a:ext cx="1756635" cy="290913"/>
          </a:xfrm>
          <a:prstGeom prst="rect">
            <a:avLst/>
          </a:prstGeom>
          <a:blipFill rotWithShape="1">
            <a:blip r:embed="rId13">
              <a:alphaModFix/>
            </a:blip>
            <a:stretch>
              <a:fillRect b="-4166"/>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cherus Grotesque" panose="02000505000000020004" pitchFamily="50" charset="0"/>
                <a:sym typeface="Arial"/>
              </a:rPr>
              <a:t> </a:t>
            </a:r>
            <a:endParaRPr>
              <a:latin typeface="Acherus Grotesque" panose="02000505000000020004" pitchFamily="50" charset="0"/>
            </a:endParaRPr>
          </a:p>
        </p:txBody>
      </p:sp>
      <p:sp>
        <p:nvSpPr>
          <p:cNvPr id="842" name="Google Shape;842;p30"/>
          <p:cNvSpPr/>
          <p:nvPr/>
        </p:nvSpPr>
        <p:spPr>
          <a:xfrm rot="5400000">
            <a:off x="6425331" y="4690929"/>
            <a:ext cx="307778" cy="342900"/>
          </a:xfrm>
          <a:prstGeom prst="rightArrow">
            <a:avLst>
              <a:gd name="adj1" fmla="val 50000"/>
              <a:gd name="adj2" fmla="val 50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843" name="Google Shape;843;p30"/>
          <p:cNvSpPr/>
          <p:nvPr/>
        </p:nvSpPr>
        <p:spPr>
          <a:xfrm rot="5400000">
            <a:off x="9457601" y="4690929"/>
            <a:ext cx="307778" cy="342900"/>
          </a:xfrm>
          <a:prstGeom prst="rightArrow">
            <a:avLst>
              <a:gd name="adj1" fmla="val 50000"/>
              <a:gd name="adj2" fmla="val 50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844" name="Google Shape;844;p30"/>
          <p:cNvSpPr/>
          <p:nvPr/>
        </p:nvSpPr>
        <p:spPr>
          <a:xfrm rot="-5400000" flipH="1">
            <a:off x="6655394" y="1864369"/>
            <a:ext cx="225015" cy="7400473"/>
          </a:xfrm>
          <a:prstGeom prst="rightBrace">
            <a:avLst>
              <a:gd name="adj1" fmla="val 8333"/>
              <a:gd name="adj2" fmla="val 50405"/>
            </a:avLst>
          </a:prstGeom>
          <a:noFill/>
          <a:ln w="19050"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845" name="Google Shape;845;p30"/>
          <p:cNvSpPr/>
          <p:nvPr/>
        </p:nvSpPr>
        <p:spPr>
          <a:xfrm>
            <a:off x="4710501" y="5666165"/>
            <a:ext cx="4114800" cy="485226"/>
          </a:xfrm>
          <a:prstGeom prst="roundRect">
            <a:avLst>
              <a:gd name="adj" fmla="val 16667"/>
            </a:avLst>
          </a:prstGeom>
          <a:blipFill rotWithShape="1">
            <a:blip r:embed="rId14">
              <a:alphaModFix/>
            </a:blip>
            <a:stretch>
              <a:fillRect t="-39282" b="-78567"/>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400" b="0" i="0" u="none" strike="noStrike" cap="none">
                <a:latin typeface="Acherus Grotesque" panose="02000505000000020004" pitchFamily="50" charset="0"/>
                <a:sym typeface="Arial"/>
              </a:rPr>
              <a:t> </a:t>
            </a:r>
            <a:endParaRPr>
              <a:latin typeface="Acherus Grotesque" panose="02000505000000020004" pitchFamily="50" charset="0"/>
            </a:endParaRPr>
          </a:p>
        </p:txBody>
      </p:sp>
      <p:sp>
        <p:nvSpPr>
          <p:cNvPr id="846" name="Google Shape;846;p30"/>
          <p:cNvSpPr txBox="1"/>
          <p:nvPr/>
        </p:nvSpPr>
        <p:spPr>
          <a:xfrm rot="5400000">
            <a:off x="10211029" y="2868334"/>
            <a:ext cx="1188720"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900" b="1" i="0" u="none" strike="noStrike" cap="none" dirty="0">
                <a:solidFill>
                  <a:srgbClr val="000000"/>
                </a:solidFill>
                <a:latin typeface="Acherus Grotesque" panose="02000505000000020004" pitchFamily="50" charset="0"/>
                <a:sym typeface="Arial"/>
              </a:rPr>
              <a:t>100 observations</a:t>
            </a:r>
            <a:endParaRPr dirty="0">
              <a:latin typeface="Acherus Grotesque" panose="02000505000000020004" pitchFamily="50" charset="0"/>
            </a:endParaRPr>
          </a:p>
        </p:txBody>
      </p:sp>
      <p:sp>
        <p:nvSpPr>
          <p:cNvPr id="847" name="Google Shape;847;p30"/>
          <p:cNvSpPr/>
          <p:nvPr/>
        </p:nvSpPr>
        <p:spPr>
          <a:xfrm rot="10800000" flipH="1">
            <a:off x="10514410" y="1760985"/>
            <a:ext cx="176608" cy="2520725"/>
          </a:xfrm>
          <a:prstGeom prst="righ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848" name="Google Shape;848;p30"/>
          <p:cNvSpPr txBox="1"/>
          <p:nvPr/>
        </p:nvSpPr>
        <p:spPr>
          <a:xfrm>
            <a:off x="876448" y="5629968"/>
            <a:ext cx="1352192" cy="58473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0" u="none" strike="noStrike" cap="none">
                <a:solidFill>
                  <a:srgbClr val="660000"/>
                </a:solidFill>
                <a:latin typeface="Acherus Grotesque" panose="02000505000000020004" pitchFamily="50" charset="0"/>
                <a:ea typeface="Calibri"/>
                <a:cs typeface="Calibri"/>
                <a:sym typeface="Calibri"/>
              </a:rPr>
              <a:t>Original Data</a:t>
            </a:r>
            <a:endParaRPr>
              <a:latin typeface="Acherus Grotesque" panose="02000505000000020004" pitchFamily="50" charset="0"/>
            </a:endParaRPr>
          </a:p>
        </p:txBody>
      </p:sp>
      <p:sp>
        <p:nvSpPr>
          <p:cNvPr id="2" name="Title 1">
            <a:extLst>
              <a:ext uri="{FF2B5EF4-FFF2-40B4-BE49-F238E27FC236}">
                <a16:creationId xmlns:a16="http://schemas.microsoft.com/office/drawing/2014/main" id="{455ABEED-A7CF-0ED8-33C8-AE53EA27D162}"/>
              </a:ext>
            </a:extLst>
          </p:cNvPr>
          <p:cNvSpPr>
            <a:spLocks noGrp="1"/>
          </p:cNvSpPr>
          <p:nvPr>
            <p:ph type="title"/>
          </p:nvPr>
        </p:nvSpPr>
        <p:spPr>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Bootstrap example</a:t>
            </a:r>
          </a:p>
        </p:txBody>
      </p:sp>
      <p:sp>
        <p:nvSpPr>
          <p:cNvPr id="4" name="Footer Placeholder 3">
            <a:extLst>
              <a:ext uri="{FF2B5EF4-FFF2-40B4-BE49-F238E27FC236}">
                <a16:creationId xmlns:a16="http://schemas.microsoft.com/office/drawing/2014/main" id="{214C0907-5604-ACF2-E95D-75E9B1088B62}"/>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sp>
        <p:nvSpPr>
          <p:cNvPr id="3" name="Slide Number Placeholder 2">
            <a:extLst>
              <a:ext uri="{FF2B5EF4-FFF2-40B4-BE49-F238E27FC236}">
                <a16:creationId xmlns:a16="http://schemas.microsoft.com/office/drawing/2014/main" id="{3A3BBAAE-6EB2-4C00-9CFC-E09AAEE98068}"/>
              </a:ext>
            </a:extLst>
          </p:cNvPr>
          <p:cNvSpPr>
            <a:spLocks noGrp="1"/>
          </p:cNvSpPr>
          <p:nvPr>
            <p:ph type="sldNum" sz="quarter" idx="12"/>
          </p:nvPr>
        </p:nvSpPr>
        <p:spPr/>
        <p:txBody>
          <a:bodyPr/>
          <a:lstStyle/>
          <a:p>
            <a:fld id="{8E06CFEE-053A-4A40-A88B-A288F0289482}" type="slidenum">
              <a:rPr lang="en-US" smtClean="0"/>
              <a:t>31</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3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3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2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2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83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84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3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3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2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2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831"/>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3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834"/>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833"/>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835"/>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84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84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41"/>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84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84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844"/>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8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2" grpId="0" animBg="1"/>
      <p:bldP spid="818" grpId="0" animBg="1"/>
      <p:bldP spid="821" grpId="0"/>
      <p:bldP spid="822" grpId="0"/>
      <p:bldP spid="823" grpId="0" animBg="1"/>
      <p:bldP spid="824" grpId="0"/>
      <p:bldP spid="827" grpId="0"/>
      <p:bldP spid="828" grpId="0" animBg="1"/>
      <p:bldP spid="829" grpId="0"/>
      <p:bldP spid="830" grpId="0"/>
      <p:bldP spid="831" grpId="0"/>
      <p:bldP spid="834" grpId="0"/>
      <p:bldP spid="835" grpId="0"/>
      <p:bldP spid="836" grpId="0" animBg="1"/>
      <p:bldP spid="837" grpId="0" animBg="1"/>
      <p:bldP spid="838" grpId="0" animBg="1"/>
      <p:bldP spid="839" grpId="0" animBg="1"/>
      <p:bldP spid="840" grpId="0" animBg="1"/>
      <p:bldP spid="841" grpId="0" animBg="1"/>
      <p:bldP spid="842" grpId="0" animBg="1"/>
      <p:bldP spid="843" grpId="0" animBg="1"/>
      <p:bldP spid="844" grpId="0" animBg="1"/>
      <p:bldP spid="845" grpId="0" animBg="1"/>
      <p:bldP spid="846" grpId="0"/>
      <p:bldP spid="84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31"/>
          <p:cNvSpPr/>
          <p:nvPr/>
        </p:nvSpPr>
        <p:spPr>
          <a:xfrm>
            <a:off x="1981372" y="2267103"/>
            <a:ext cx="388938" cy="342900"/>
          </a:xfrm>
          <a:prstGeom prst="ellipse">
            <a:avLst/>
          </a:prstGeom>
          <a:solidFill>
            <a:srgbClr val="ABBDDD"/>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55" name="Google Shape;855;p31"/>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Why does the bootstrap work?</a:t>
            </a:r>
            <a:endParaRPr dirty="0">
              <a:solidFill>
                <a:schemeClr val="dk1"/>
              </a:solidFill>
            </a:endParaRPr>
          </a:p>
        </p:txBody>
      </p:sp>
      <p:sp>
        <p:nvSpPr>
          <p:cNvPr id="3" name="Footer Placeholder 2">
            <a:extLst>
              <a:ext uri="{FF2B5EF4-FFF2-40B4-BE49-F238E27FC236}">
                <a16:creationId xmlns:a16="http://schemas.microsoft.com/office/drawing/2014/main" id="{69583942-1A6A-D0B1-B39D-3D43F62C9CFE}"/>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sp>
        <p:nvSpPr>
          <p:cNvPr id="856" name="Google Shape;856;p31"/>
          <p:cNvSpPr/>
          <p:nvPr/>
        </p:nvSpPr>
        <p:spPr>
          <a:xfrm>
            <a:off x="1473292" y="3024894"/>
            <a:ext cx="388938" cy="342900"/>
          </a:xfrm>
          <a:prstGeom prst="ellipse">
            <a:avLst/>
          </a:prstGeom>
          <a:solidFill>
            <a:srgbClr val="ABBDDD"/>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57" name="Google Shape;857;p31"/>
          <p:cNvSpPr/>
          <p:nvPr/>
        </p:nvSpPr>
        <p:spPr>
          <a:xfrm>
            <a:off x="752255" y="3125711"/>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58" name="Google Shape;858;p31"/>
          <p:cNvSpPr/>
          <p:nvPr/>
        </p:nvSpPr>
        <p:spPr>
          <a:xfrm rot="-6764259">
            <a:off x="1317930" y="3332710"/>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859" name="Google Shape;859;p31"/>
          <p:cNvSpPr txBox="1"/>
          <p:nvPr/>
        </p:nvSpPr>
        <p:spPr>
          <a:xfrm rot="-1364259">
            <a:off x="1382236" y="337533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60" name="Google Shape;860;p31"/>
          <p:cNvSpPr/>
          <p:nvPr/>
        </p:nvSpPr>
        <p:spPr>
          <a:xfrm rot="5400000">
            <a:off x="1062698" y="2998703"/>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61" name="Google Shape;861;p31"/>
          <p:cNvSpPr/>
          <p:nvPr/>
        </p:nvSpPr>
        <p:spPr>
          <a:xfrm rot="-2055789">
            <a:off x="966003" y="2709645"/>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62" name="Google Shape;862;p31"/>
          <p:cNvSpPr/>
          <p:nvPr/>
        </p:nvSpPr>
        <p:spPr>
          <a:xfrm flipH="1">
            <a:off x="946213" y="3408362"/>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63" name="Google Shape;863;p31"/>
          <p:cNvSpPr/>
          <p:nvPr/>
        </p:nvSpPr>
        <p:spPr>
          <a:xfrm rot="-3023633">
            <a:off x="1657527" y="2651127"/>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64" name="Google Shape;864;p31"/>
          <p:cNvSpPr/>
          <p:nvPr/>
        </p:nvSpPr>
        <p:spPr>
          <a:xfrm rot="-5400000">
            <a:off x="1344279" y="2750475"/>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865" name="Google Shape;865;p31"/>
          <p:cNvSpPr txBox="1"/>
          <p:nvPr/>
        </p:nvSpPr>
        <p:spPr>
          <a:xfrm>
            <a:off x="1408586" y="279310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66" name="Google Shape;866;p31"/>
          <p:cNvSpPr/>
          <p:nvPr/>
        </p:nvSpPr>
        <p:spPr>
          <a:xfrm rot="-992858">
            <a:off x="1648436" y="3478447"/>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67" name="Google Shape;867;p31"/>
          <p:cNvSpPr/>
          <p:nvPr/>
        </p:nvSpPr>
        <p:spPr>
          <a:xfrm>
            <a:off x="598665" y="2761677"/>
            <a:ext cx="388938" cy="342900"/>
          </a:xfrm>
          <a:prstGeom prst="ellipse">
            <a:avLst/>
          </a:prstGeom>
          <a:solidFill>
            <a:srgbClr val="ABBDDD"/>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68" name="Google Shape;868;p31"/>
          <p:cNvSpPr/>
          <p:nvPr/>
        </p:nvSpPr>
        <p:spPr>
          <a:xfrm>
            <a:off x="1755060" y="3014923"/>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69" name="Google Shape;869;p31"/>
          <p:cNvSpPr/>
          <p:nvPr/>
        </p:nvSpPr>
        <p:spPr>
          <a:xfrm rot="-6764259">
            <a:off x="1698782" y="2236994"/>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870" name="Google Shape;870;p31"/>
          <p:cNvSpPr txBox="1"/>
          <p:nvPr/>
        </p:nvSpPr>
        <p:spPr>
          <a:xfrm rot="-1364259">
            <a:off x="1763086" y="227960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71" name="Google Shape;871;p31"/>
          <p:cNvSpPr/>
          <p:nvPr/>
        </p:nvSpPr>
        <p:spPr>
          <a:xfrm rot="5400000">
            <a:off x="1937360" y="3606438"/>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72" name="Google Shape;872;p31"/>
          <p:cNvSpPr/>
          <p:nvPr/>
        </p:nvSpPr>
        <p:spPr>
          <a:xfrm rot="-2055789">
            <a:off x="2084121" y="3189494"/>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73" name="Google Shape;873;p31"/>
          <p:cNvSpPr/>
          <p:nvPr/>
        </p:nvSpPr>
        <p:spPr>
          <a:xfrm rot="-3023633">
            <a:off x="624358" y="3550777"/>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74" name="Google Shape;874;p31"/>
          <p:cNvSpPr/>
          <p:nvPr/>
        </p:nvSpPr>
        <p:spPr>
          <a:xfrm rot="-1793761">
            <a:off x="849525" y="2357719"/>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75" name="Google Shape;875;p31"/>
          <p:cNvSpPr/>
          <p:nvPr/>
        </p:nvSpPr>
        <p:spPr>
          <a:xfrm rot="-5400000">
            <a:off x="2155983" y="2732656"/>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876" name="Google Shape;876;p31"/>
          <p:cNvSpPr txBox="1"/>
          <p:nvPr/>
        </p:nvSpPr>
        <p:spPr>
          <a:xfrm>
            <a:off x="2220286" y="277528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77" name="Google Shape;877;p31"/>
          <p:cNvSpPr/>
          <p:nvPr/>
        </p:nvSpPr>
        <p:spPr>
          <a:xfrm rot="-992858">
            <a:off x="2022132" y="2417655"/>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78" name="Google Shape;878;p31"/>
          <p:cNvSpPr/>
          <p:nvPr/>
        </p:nvSpPr>
        <p:spPr>
          <a:xfrm>
            <a:off x="572116" y="2149643"/>
            <a:ext cx="1989221" cy="1907369"/>
          </a:xfrm>
          <a:prstGeom prst="roundRect">
            <a:avLst>
              <a:gd name="adj" fmla="val 16667"/>
            </a:avLst>
          </a:prstGeom>
          <a:no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879" name="Google Shape;879;p31"/>
          <p:cNvSpPr/>
          <p:nvPr/>
        </p:nvSpPr>
        <p:spPr>
          <a:xfrm rot="-6764259">
            <a:off x="683793" y="2494631"/>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880" name="Google Shape;880;p31"/>
          <p:cNvSpPr txBox="1"/>
          <p:nvPr/>
        </p:nvSpPr>
        <p:spPr>
          <a:xfrm rot="-1364259">
            <a:off x="748086" y="253725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81" name="Google Shape;881;p31"/>
          <p:cNvSpPr/>
          <p:nvPr/>
        </p:nvSpPr>
        <p:spPr>
          <a:xfrm rot="-2055789">
            <a:off x="1551566" y="3686072"/>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82" name="Google Shape;882;p31"/>
          <p:cNvSpPr/>
          <p:nvPr/>
        </p:nvSpPr>
        <p:spPr>
          <a:xfrm flipH="1">
            <a:off x="1803578" y="3258850"/>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83" name="Google Shape;883;p31"/>
          <p:cNvSpPr/>
          <p:nvPr/>
        </p:nvSpPr>
        <p:spPr>
          <a:xfrm rot="-1793761">
            <a:off x="1443583" y="2193498"/>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84" name="Google Shape;884;p31"/>
          <p:cNvSpPr/>
          <p:nvPr/>
        </p:nvSpPr>
        <p:spPr>
          <a:xfrm rot="-992858">
            <a:off x="1929271" y="2735871"/>
            <a:ext cx="387917" cy="342627"/>
          </a:xfrm>
          <a:prstGeom prst="ellipse">
            <a:avLst/>
          </a:prstGeom>
          <a:solidFill>
            <a:srgbClr val="743C3C"/>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85" name="Google Shape;885;p31"/>
          <p:cNvSpPr/>
          <p:nvPr/>
        </p:nvSpPr>
        <p:spPr>
          <a:xfrm rot="-992858">
            <a:off x="894909" y="3640507"/>
            <a:ext cx="387917" cy="342627"/>
          </a:xfrm>
          <a:prstGeom prst="ellipse">
            <a:avLst/>
          </a:prstGeom>
          <a:solidFill>
            <a:srgbClr val="743C3C"/>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86" name="Google Shape;886;p31"/>
          <p:cNvSpPr/>
          <p:nvPr/>
        </p:nvSpPr>
        <p:spPr>
          <a:xfrm rot="-8931565">
            <a:off x="1061273" y="2218298"/>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87" name="Google Shape;887;p31"/>
          <p:cNvSpPr/>
          <p:nvPr/>
        </p:nvSpPr>
        <p:spPr>
          <a:xfrm flipH="1">
            <a:off x="1262314" y="2395402"/>
            <a:ext cx="352426" cy="367396"/>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88" name="Google Shape;888;p31"/>
          <p:cNvSpPr/>
          <p:nvPr/>
        </p:nvSpPr>
        <p:spPr>
          <a:xfrm rot="-1793761">
            <a:off x="1259704" y="3640507"/>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89" name="Google Shape;889;p31"/>
          <p:cNvSpPr txBox="1"/>
          <p:nvPr/>
        </p:nvSpPr>
        <p:spPr>
          <a:xfrm>
            <a:off x="889665" y="4108257"/>
            <a:ext cx="1412967"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chemeClr val="accent1"/>
                </a:solidFill>
                <a:latin typeface="Acherus Grotesque" panose="02000505000000020004" pitchFamily="50" charset="0"/>
                <a:sym typeface="Arial"/>
              </a:rPr>
              <a:t>Population</a:t>
            </a:r>
            <a:endParaRPr>
              <a:latin typeface="Acherus Grotesque" panose="02000505000000020004" pitchFamily="50" charset="0"/>
            </a:endParaRPr>
          </a:p>
        </p:txBody>
      </p:sp>
      <p:sp>
        <p:nvSpPr>
          <p:cNvPr id="890" name="Google Shape;890;p31"/>
          <p:cNvSpPr/>
          <p:nvPr/>
        </p:nvSpPr>
        <p:spPr>
          <a:xfrm>
            <a:off x="4769746" y="2937971"/>
            <a:ext cx="388938" cy="342900"/>
          </a:xfrm>
          <a:prstGeom prst="ellipse">
            <a:avLst/>
          </a:prstGeom>
          <a:solidFill>
            <a:srgbClr val="ABBDDD"/>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91" name="Google Shape;891;p31"/>
          <p:cNvSpPr/>
          <p:nvPr/>
        </p:nvSpPr>
        <p:spPr>
          <a:xfrm>
            <a:off x="3968531" y="2974253"/>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92" name="Google Shape;892;p31"/>
          <p:cNvSpPr/>
          <p:nvPr/>
        </p:nvSpPr>
        <p:spPr>
          <a:xfrm rot="-6764259">
            <a:off x="4534206" y="3181252"/>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893" name="Google Shape;893;p31"/>
          <p:cNvSpPr txBox="1"/>
          <p:nvPr/>
        </p:nvSpPr>
        <p:spPr>
          <a:xfrm rot="-1364259">
            <a:off x="4598511" y="322388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94" name="Google Shape;894;p31"/>
          <p:cNvSpPr/>
          <p:nvPr/>
        </p:nvSpPr>
        <p:spPr>
          <a:xfrm rot="5400000">
            <a:off x="4278974" y="2847245"/>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95" name="Google Shape;895;p31"/>
          <p:cNvSpPr/>
          <p:nvPr/>
        </p:nvSpPr>
        <p:spPr>
          <a:xfrm rot="-2055789">
            <a:off x="4182279" y="2558187"/>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96" name="Google Shape;896;p31"/>
          <p:cNvSpPr/>
          <p:nvPr/>
        </p:nvSpPr>
        <p:spPr>
          <a:xfrm flipH="1">
            <a:off x="4162489" y="3256904"/>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897" name="Google Shape;897;p31"/>
          <p:cNvSpPr/>
          <p:nvPr/>
        </p:nvSpPr>
        <p:spPr>
          <a:xfrm rot="-3023633">
            <a:off x="4873803" y="2499669"/>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98" name="Google Shape;898;p31"/>
          <p:cNvSpPr/>
          <p:nvPr/>
        </p:nvSpPr>
        <p:spPr>
          <a:xfrm rot="-1793761">
            <a:off x="4475980" y="3489049"/>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899" name="Google Shape;899;p31"/>
          <p:cNvSpPr/>
          <p:nvPr/>
        </p:nvSpPr>
        <p:spPr>
          <a:xfrm rot="-5400000">
            <a:off x="4560555" y="2599017"/>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900" name="Google Shape;900;p31"/>
          <p:cNvSpPr txBox="1"/>
          <p:nvPr/>
        </p:nvSpPr>
        <p:spPr>
          <a:xfrm>
            <a:off x="4624861" y="264163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01" name="Google Shape;901;p31"/>
          <p:cNvSpPr/>
          <p:nvPr/>
        </p:nvSpPr>
        <p:spPr>
          <a:xfrm rot="-992858">
            <a:off x="4864712" y="3326989"/>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02" name="Google Shape;902;p31"/>
          <p:cNvSpPr/>
          <p:nvPr/>
        </p:nvSpPr>
        <p:spPr>
          <a:xfrm>
            <a:off x="2656056" y="2895802"/>
            <a:ext cx="1223687" cy="601380"/>
          </a:xfrm>
          <a:prstGeom prst="notchedRightArrow">
            <a:avLst>
              <a:gd name="adj1" fmla="val 50000"/>
              <a:gd name="adj2" fmla="val 50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accent1"/>
                </a:solidFill>
                <a:latin typeface="Acherus Grotesque" panose="02000505000000020004" pitchFamily="50" charset="0"/>
                <a:sym typeface="Arial"/>
              </a:rPr>
              <a:t>Sample</a:t>
            </a:r>
            <a:endParaRPr>
              <a:latin typeface="Acherus Grotesque" panose="02000505000000020004" pitchFamily="50" charset="0"/>
            </a:endParaRPr>
          </a:p>
        </p:txBody>
      </p:sp>
      <p:sp>
        <p:nvSpPr>
          <p:cNvPr id="903" name="Google Shape;903;p31"/>
          <p:cNvSpPr txBox="1"/>
          <p:nvPr/>
        </p:nvSpPr>
        <p:spPr>
          <a:xfrm>
            <a:off x="3635112" y="3986905"/>
            <a:ext cx="205811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chemeClr val="accent1"/>
                </a:solidFill>
                <a:latin typeface="Acherus Grotesque" panose="02000505000000020004" pitchFamily="50" charset="0"/>
                <a:sym typeface="Arial"/>
              </a:rPr>
              <a:t>Data</a:t>
            </a:r>
            <a:endParaRPr>
              <a:latin typeface="Acherus Grotesque" panose="02000505000000020004" pitchFamily="50" charset="0"/>
            </a:endParaRPr>
          </a:p>
        </p:txBody>
      </p:sp>
      <p:sp>
        <p:nvSpPr>
          <p:cNvPr id="904" name="Google Shape;904;p31"/>
          <p:cNvSpPr/>
          <p:nvPr/>
        </p:nvSpPr>
        <p:spPr>
          <a:xfrm rot="-2055789">
            <a:off x="6655432" y="2507077"/>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05" name="Google Shape;905;p31"/>
          <p:cNvSpPr/>
          <p:nvPr/>
        </p:nvSpPr>
        <p:spPr>
          <a:xfrm rot="-1793761">
            <a:off x="6653760" y="1984749"/>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06" name="Google Shape;906;p31"/>
          <p:cNvSpPr/>
          <p:nvPr/>
        </p:nvSpPr>
        <p:spPr>
          <a:xfrm rot="-1793761">
            <a:off x="6896984" y="2481018"/>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07" name="Google Shape;907;p31"/>
          <p:cNvSpPr/>
          <p:nvPr/>
        </p:nvSpPr>
        <p:spPr>
          <a:xfrm rot="-992858">
            <a:off x="6907296" y="1989163"/>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08" name="Google Shape;908;p31"/>
          <p:cNvSpPr/>
          <p:nvPr/>
        </p:nvSpPr>
        <p:spPr>
          <a:xfrm rot="-6764259">
            <a:off x="7167364" y="1976997"/>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909" name="Google Shape;909;p31"/>
          <p:cNvSpPr txBox="1"/>
          <p:nvPr/>
        </p:nvSpPr>
        <p:spPr>
          <a:xfrm rot="-1364259">
            <a:off x="7231661" y="201960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10" name="Google Shape;910;p31"/>
          <p:cNvSpPr/>
          <p:nvPr/>
        </p:nvSpPr>
        <p:spPr>
          <a:xfrm rot="-3023633">
            <a:off x="6700588" y="3466415"/>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11" name="Google Shape;911;p31"/>
          <p:cNvSpPr/>
          <p:nvPr/>
        </p:nvSpPr>
        <p:spPr>
          <a:xfrm flipH="1">
            <a:off x="6992552" y="3464627"/>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12" name="Google Shape;912;p31"/>
          <p:cNvSpPr/>
          <p:nvPr/>
        </p:nvSpPr>
        <p:spPr>
          <a:xfrm>
            <a:off x="7150804" y="2467079"/>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13" name="Google Shape;913;p31"/>
          <p:cNvSpPr/>
          <p:nvPr/>
        </p:nvSpPr>
        <p:spPr>
          <a:xfrm>
            <a:off x="7268505" y="3464900"/>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14" name="Google Shape;914;p31"/>
          <p:cNvSpPr/>
          <p:nvPr/>
        </p:nvSpPr>
        <p:spPr>
          <a:xfrm rot="-3023633">
            <a:off x="7376411" y="1982407"/>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15" name="Google Shape;915;p31"/>
          <p:cNvSpPr/>
          <p:nvPr/>
        </p:nvSpPr>
        <p:spPr>
          <a:xfrm rot="-3023633">
            <a:off x="7414255" y="2478727"/>
            <a:ext cx="387917" cy="335678"/>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16" name="Google Shape;916;p31"/>
          <p:cNvSpPr/>
          <p:nvPr/>
        </p:nvSpPr>
        <p:spPr>
          <a:xfrm rot="-2055789">
            <a:off x="7487768" y="3468502"/>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17" name="Google Shape;917;p31"/>
          <p:cNvSpPr/>
          <p:nvPr/>
        </p:nvSpPr>
        <p:spPr>
          <a:xfrm rot="-2055789">
            <a:off x="7685378" y="2464162"/>
            <a:ext cx="387350" cy="342900"/>
          </a:xfrm>
          <a:prstGeom prst="ellipse">
            <a:avLst/>
          </a:prstGeom>
          <a:solidFill>
            <a:srgbClr val="5F5F5F"/>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18" name="Google Shape;918;p31"/>
          <p:cNvSpPr/>
          <p:nvPr/>
        </p:nvSpPr>
        <p:spPr>
          <a:xfrm rot="-6764259">
            <a:off x="7930660" y="2509624"/>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919" name="Google Shape;919;p31"/>
          <p:cNvSpPr txBox="1"/>
          <p:nvPr/>
        </p:nvSpPr>
        <p:spPr>
          <a:xfrm rot="-1364259">
            <a:off x="7994961" y="255223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20" name="Google Shape;920;p31"/>
          <p:cNvSpPr/>
          <p:nvPr/>
        </p:nvSpPr>
        <p:spPr>
          <a:xfrm rot="-1793761">
            <a:off x="7747131" y="3471366"/>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21" name="Google Shape;921;p31"/>
          <p:cNvSpPr/>
          <p:nvPr/>
        </p:nvSpPr>
        <p:spPr>
          <a:xfrm rot="-1793761">
            <a:off x="8249024" y="2513973"/>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22" name="Google Shape;922;p31"/>
          <p:cNvSpPr/>
          <p:nvPr/>
        </p:nvSpPr>
        <p:spPr>
          <a:xfrm rot="5400000">
            <a:off x="8000667" y="3471365"/>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23" name="Google Shape;923;p31"/>
          <p:cNvSpPr/>
          <p:nvPr/>
        </p:nvSpPr>
        <p:spPr>
          <a:xfrm rot="5400000">
            <a:off x="8454868" y="2497394"/>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24" name="Google Shape;924;p31"/>
          <p:cNvSpPr/>
          <p:nvPr/>
        </p:nvSpPr>
        <p:spPr>
          <a:xfrm flipH="1">
            <a:off x="7861174" y="1989026"/>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25" name="Google Shape;925;p31"/>
          <p:cNvSpPr/>
          <p:nvPr/>
        </p:nvSpPr>
        <p:spPr>
          <a:xfrm rot="-5400000">
            <a:off x="8097454" y="1974033"/>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926" name="Google Shape;926;p31"/>
          <p:cNvSpPr txBox="1"/>
          <p:nvPr/>
        </p:nvSpPr>
        <p:spPr>
          <a:xfrm>
            <a:off x="8161761" y="201665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27" name="Google Shape;927;p31"/>
          <p:cNvSpPr/>
          <p:nvPr/>
        </p:nvSpPr>
        <p:spPr>
          <a:xfrm rot="-5400000">
            <a:off x="8654089" y="2486586"/>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928" name="Google Shape;928;p31"/>
          <p:cNvSpPr txBox="1"/>
          <p:nvPr/>
        </p:nvSpPr>
        <p:spPr>
          <a:xfrm>
            <a:off x="8718386" y="2529206"/>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29" name="Google Shape;929;p31"/>
          <p:cNvSpPr/>
          <p:nvPr/>
        </p:nvSpPr>
        <p:spPr>
          <a:xfrm>
            <a:off x="8843001" y="2491348"/>
            <a:ext cx="388938" cy="342900"/>
          </a:xfrm>
          <a:prstGeom prst="ellipse">
            <a:avLst/>
          </a:prstGeom>
          <a:solidFill>
            <a:srgbClr val="ABBDDD"/>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30" name="Google Shape;930;p31"/>
          <p:cNvSpPr/>
          <p:nvPr/>
        </p:nvSpPr>
        <p:spPr>
          <a:xfrm rot="-1793761">
            <a:off x="8341046" y="1990175"/>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31" name="Google Shape;931;p31"/>
          <p:cNvSpPr/>
          <p:nvPr/>
        </p:nvSpPr>
        <p:spPr>
          <a:xfrm rot="5400000">
            <a:off x="8265793" y="3452083"/>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32" name="Google Shape;932;p31"/>
          <p:cNvSpPr/>
          <p:nvPr/>
        </p:nvSpPr>
        <p:spPr>
          <a:xfrm flipH="1">
            <a:off x="8555727" y="1978795"/>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33" name="Google Shape;933;p31"/>
          <p:cNvSpPr/>
          <p:nvPr/>
        </p:nvSpPr>
        <p:spPr>
          <a:xfrm rot="-992858">
            <a:off x="8862244" y="1989161"/>
            <a:ext cx="387917" cy="342627"/>
          </a:xfrm>
          <a:prstGeom prst="ellipse">
            <a:avLst/>
          </a:prstGeom>
          <a:solidFill>
            <a:srgbClr val="3B8AB3"/>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34" name="Google Shape;934;p31"/>
          <p:cNvSpPr/>
          <p:nvPr/>
        </p:nvSpPr>
        <p:spPr>
          <a:xfrm rot="-5400000">
            <a:off x="8476645" y="3466051"/>
            <a:ext cx="377825" cy="352425"/>
          </a:xfrm>
          <a:prstGeom prst="ellipse">
            <a:avLst/>
          </a:prstGeom>
          <a:solidFill>
            <a:srgbClr val="66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cherus Grotesque" panose="02000505000000020004" pitchFamily="50" charset="0"/>
            </a:endParaRPr>
          </a:p>
        </p:txBody>
      </p:sp>
      <p:sp>
        <p:nvSpPr>
          <p:cNvPr id="935" name="Google Shape;935;p31"/>
          <p:cNvSpPr txBox="1"/>
          <p:nvPr/>
        </p:nvSpPr>
        <p:spPr>
          <a:xfrm>
            <a:off x="8540936" y="3508681"/>
            <a:ext cx="249202" cy="267163"/>
          </a:xfrm>
          <a:prstGeom prst="rect">
            <a:avLst/>
          </a:prstGeom>
          <a:noFill/>
          <a:ln>
            <a:noFill/>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36" name="Google Shape;936;p31"/>
          <p:cNvSpPr/>
          <p:nvPr/>
        </p:nvSpPr>
        <p:spPr>
          <a:xfrm rot="-1793761">
            <a:off x="8694020" y="3471367"/>
            <a:ext cx="387917" cy="342627"/>
          </a:xfrm>
          <a:prstGeom prst="ellipse">
            <a:avLst/>
          </a:prstGeom>
          <a:solidFill>
            <a:srgbClr val="D792D7"/>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37" name="Google Shape;937;p31"/>
          <p:cNvSpPr/>
          <p:nvPr/>
        </p:nvSpPr>
        <p:spPr>
          <a:xfrm flipH="1">
            <a:off x="8903571" y="3464627"/>
            <a:ext cx="387350" cy="342900"/>
          </a:xfrm>
          <a:prstGeom prst="ellipse">
            <a:avLst/>
          </a:prstGeom>
          <a:solidFill>
            <a:srgbClr val="DEEEF5"/>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None/>
            </a:pPr>
            <a:endParaRPr sz="1300" b="1" i="0" u="none" strike="noStrike" cap="none">
              <a:solidFill>
                <a:schemeClr val="dk1"/>
              </a:solidFill>
              <a:latin typeface="Acherus Grotesque" panose="02000505000000020004" pitchFamily="50" charset="0"/>
              <a:sym typeface="Arial"/>
            </a:endParaRPr>
          </a:p>
        </p:txBody>
      </p:sp>
      <p:sp>
        <p:nvSpPr>
          <p:cNvPr id="938" name="Google Shape;938;p31"/>
          <p:cNvSpPr/>
          <p:nvPr/>
        </p:nvSpPr>
        <p:spPr>
          <a:xfrm>
            <a:off x="7834794" y="2902033"/>
            <a:ext cx="65315" cy="67501"/>
          </a:xfrm>
          <a:prstGeom prst="flowChartConnector">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939" name="Google Shape;939;p31"/>
          <p:cNvSpPr/>
          <p:nvPr/>
        </p:nvSpPr>
        <p:spPr>
          <a:xfrm>
            <a:off x="7834794" y="3057653"/>
            <a:ext cx="65315" cy="67501"/>
          </a:xfrm>
          <a:prstGeom prst="flowChartConnector">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940" name="Google Shape;940;p31"/>
          <p:cNvSpPr/>
          <p:nvPr/>
        </p:nvSpPr>
        <p:spPr>
          <a:xfrm>
            <a:off x="7834794" y="3216099"/>
            <a:ext cx="65315" cy="67501"/>
          </a:xfrm>
          <a:prstGeom prst="flowChartConnector">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cxnSp>
        <p:nvCxnSpPr>
          <p:cNvPr id="941" name="Google Shape;941;p31"/>
          <p:cNvCxnSpPr/>
          <p:nvPr/>
        </p:nvCxnSpPr>
        <p:spPr>
          <a:xfrm rot="10800000" flipH="1">
            <a:off x="5414341" y="2264457"/>
            <a:ext cx="1096100" cy="543973"/>
          </a:xfrm>
          <a:prstGeom prst="straightConnector1">
            <a:avLst/>
          </a:prstGeom>
          <a:noFill/>
          <a:ln w="38100" cap="flat" cmpd="sng">
            <a:solidFill>
              <a:schemeClr val="accent2"/>
            </a:solidFill>
            <a:prstDash val="solid"/>
            <a:round/>
            <a:headEnd type="none" w="sm" len="sm"/>
            <a:tailEnd type="triangle" w="med" len="med"/>
          </a:ln>
          <a:effectLst>
            <a:outerShdw blurRad="40000" dist="23000" dir="5400000" rotWithShape="0">
              <a:srgbClr val="000000">
                <a:alpha val="34901"/>
              </a:srgbClr>
            </a:outerShdw>
          </a:effectLst>
        </p:spPr>
      </p:cxnSp>
      <p:sp>
        <p:nvSpPr>
          <p:cNvPr id="942" name="Google Shape;942;p31"/>
          <p:cNvSpPr txBox="1"/>
          <p:nvPr/>
        </p:nvSpPr>
        <p:spPr>
          <a:xfrm>
            <a:off x="6602199" y="3992829"/>
            <a:ext cx="2784889"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chemeClr val="accent1"/>
                </a:solidFill>
                <a:latin typeface="Acherus Grotesque" panose="02000505000000020004" pitchFamily="50" charset="0"/>
                <a:sym typeface="Arial"/>
              </a:rPr>
              <a:t>Bootstrap Samples</a:t>
            </a:r>
            <a:endParaRPr>
              <a:latin typeface="Acherus Grotesque" panose="02000505000000020004" pitchFamily="50" charset="0"/>
            </a:endParaRPr>
          </a:p>
        </p:txBody>
      </p:sp>
      <p:sp>
        <p:nvSpPr>
          <p:cNvPr id="943" name="Google Shape;943;p31"/>
          <p:cNvSpPr/>
          <p:nvPr/>
        </p:nvSpPr>
        <p:spPr>
          <a:xfrm flipH="1">
            <a:off x="1566726" y="4551023"/>
            <a:ext cx="6441146" cy="1467235"/>
          </a:xfrm>
          <a:prstGeom prst="curvedUpArrow">
            <a:avLst>
              <a:gd name="adj1" fmla="val 25000"/>
              <a:gd name="adj2" fmla="val 50000"/>
              <a:gd name="adj3" fmla="val 25000"/>
            </a:avLst>
          </a:prstGeom>
          <a:solidFill>
            <a:schemeClr val="accent2"/>
          </a:solidFill>
          <a:ln w="25400" cap="flat" cmpd="sng">
            <a:solidFill>
              <a:srgbClr val="BA4A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cxnSp>
        <p:nvCxnSpPr>
          <p:cNvPr id="944" name="Google Shape;944;p31"/>
          <p:cNvCxnSpPr/>
          <p:nvPr/>
        </p:nvCxnSpPr>
        <p:spPr>
          <a:xfrm rot="10800000" flipH="1">
            <a:off x="5456414" y="2719955"/>
            <a:ext cx="1064077" cy="320807"/>
          </a:xfrm>
          <a:prstGeom prst="straightConnector1">
            <a:avLst/>
          </a:prstGeom>
          <a:noFill/>
          <a:ln w="38100" cap="flat" cmpd="sng">
            <a:solidFill>
              <a:schemeClr val="accent2"/>
            </a:solidFill>
            <a:prstDash val="solid"/>
            <a:round/>
            <a:headEnd type="none" w="sm" len="sm"/>
            <a:tailEnd type="triangle" w="med" len="med"/>
          </a:ln>
          <a:effectLst>
            <a:outerShdw blurRad="40000" dist="23000" dir="5400000" rotWithShape="0">
              <a:srgbClr val="000000">
                <a:alpha val="34901"/>
              </a:srgbClr>
            </a:outerShdw>
          </a:effectLst>
        </p:spPr>
      </p:cxnSp>
      <p:cxnSp>
        <p:nvCxnSpPr>
          <p:cNvPr id="945" name="Google Shape;945;p31"/>
          <p:cNvCxnSpPr/>
          <p:nvPr/>
        </p:nvCxnSpPr>
        <p:spPr>
          <a:xfrm>
            <a:off x="5429080" y="3338344"/>
            <a:ext cx="1081251" cy="225663"/>
          </a:xfrm>
          <a:prstGeom prst="straightConnector1">
            <a:avLst/>
          </a:prstGeom>
          <a:noFill/>
          <a:ln w="38100" cap="flat" cmpd="sng">
            <a:solidFill>
              <a:schemeClr val="accent2"/>
            </a:solidFill>
            <a:prstDash val="solid"/>
            <a:round/>
            <a:headEnd type="none" w="sm" len="sm"/>
            <a:tailEnd type="triangle" w="med" len="med"/>
          </a:ln>
          <a:effectLst>
            <a:outerShdw blurRad="40000" dist="23000" dir="5400000" rotWithShape="0">
              <a:srgbClr val="000000">
                <a:alpha val="34901"/>
              </a:srgbClr>
            </a:outerShdw>
          </a:effectLst>
        </p:spPr>
      </p:cxnSp>
      <p:sp>
        <p:nvSpPr>
          <p:cNvPr id="946" name="Google Shape;946;p31"/>
          <p:cNvSpPr txBox="1"/>
          <p:nvPr/>
        </p:nvSpPr>
        <p:spPr>
          <a:xfrm>
            <a:off x="3684873" y="6089194"/>
            <a:ext cx="2275820"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dirty="0">
                <a:solidFill>
                  <a:schemeClr val="accent1"/>
                </a:solidFill>
                <a:latin typeface="Acherus Grotesque" panose="02000505000000020004" pitchFamily="50" charset="0"/>
                <a:sym typeface="Arial"/>
              </a:rPr>
              <a:t>Approximate</a:t>
            </a:r>
            <a:endParaRPr dirty="0">
              <a:latin typeface="Acherus Grotesque" panose="02000505000000020004" pitchFamily="50" charset="0"/>
            </a:endParaRPr>
          </a:p>
        </p:txBody>
      </p:sp>
      <p:sp>
        <p:nvSpPr>
          <p:cNvPr id="947" name="Google Shape;947;p31"/>
          <p:cNvSpPr txBox="1"/>
          <p:nvPr/>
        </p:nvSpPr>
        <p:spPr>
          <a:xfrm>
            <a:off x="5456414" y="2072150"/>
            <a:ext cx="937028"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cherus Grotesque" panose="02000505000000020004" pitchFamily="50" charset="0"/>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cherus Grotesque" panose="02000505000000020004" pitchFamily="50" charset="0"/>
              <a:sym typeface="Arial"/>
            </a:endParaRPr>
          </a:p>
        </p:txBody>
      </p:sp>
      <p:sp>
        <p:nvSpPr>
          <p:cNvPr id="948" name="Google Shape;948;p31"/>
          <p:cNvSpPr/>
          <p:nvPr/>
        </p:nvSpPr>
        <p:spPr>
          <a:xfrm rot="-1500000">
            <a:off x="5352026" y="2323340"/>
            <a:ext cx="1031052"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a:solidFill>
                  <a:schemeClr val="accent1"/>
                </a:solidFill>
                <a:latin typeface="Acherus Grotesque" panose="02000505000000020004" pitchFamily="50" charset="0"/>
                <a:sym typeface="Arial"/>
              </a:rPr>
              <a:t>Resample</a:t>
            </a:r>
            <a:endParaRPr>
              <a:latin typeface="Acherus Grotesque" panose="02000505000000020004" pitchFamily="50" charset="0"/>
            </a:endParaRPr>
          </a:p>
        </p:txBody>
      </p:sp>
      <p:sp>
        <p:nvSpPr>
          <p:cNvPr id="949" name="Google Shape;949;p31"/>
          <p:cNvSpPr/>
          <p:nvPr/>
        </p:nvSpPr>
        <p:spPr>
          <a:xfrm>
            <a:off x="3304815" y="4675431"/>
            <a:ext cx="3095000" cy="510337"/>
          </a:xfrm>
          <a:prstGeom prst="wedgeRoundRectCallout">
            <a:avLst>
              <a:gd name="adj1" fmla="val -7440"/>
              <a:gd name="adj2" fmla="val -113316"/>
              <a:gd name="adj3"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cherus Grotesque" panose="02000505000000020004" pitchFamily="50" charset="0"/>
              <a:sym typeface="Arial"/>
            </a:endParaRPr>
          </a:p>
        </p:txBody>
      </p:sp>
      <p:sp>
        <p:nvSpPr>
          <p:cNvPr id="950" name="Google Shape;950;p31"/>
          <p:cNvSpPr/>
          <p:nvPr/>
        </p:nvSpPr>
        <p:spPr>
          <a:xfrm>
            <a:off x="9620004" y="1961333"/>
            <a:ext cx="477939" cy="2009850"/>
          </a:xfrm>
          <a:prstGeom prst="rightBrace">
            <a:avLst>
              <a:gd name="adj1" fmla="val 8333"/>
              <a:gd name="adj2" fmla="val 50000"/>
            </a:avLst>
          </a:prstGeom>
          <a:noFill/>
          <a:ln w="38100"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cherus Grotesque" panose="02000505000000020004" pitchFamily="50" charset="0"/>
              <a:sym typeface="Arial"/>
            </a:endParaRPr>
          </a:p>
        </p:txBody>
      </p:sp>
      <p:sp>
        <p:nvSpPr>
          <p:cNvPr id="951" name="Google Shape;951;p31"/>
          <p:cNvSpPr/>
          <p:nvPr/>
        </p:nvSpPr>
        <p:spPr>
          <a:xfrm>
            <a:off x="10267882" y="2670843"/>
            <a:ext cx="1732159" cy="715089"/>
          </a:xfrm>
          <a:prstGeom prst="roundRect">
            <a:avLst>
              <a:gd name="adj"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cherus Grotesque" panose="02000505000000020004" pitchFamily="50" charset="0"/>
                <a:sym typeface="Arial"/>
              </a:rPr>
              <a:t>No new observations</a:t>
            </a:r>
            <a:endParaRPr>
              <a:latin typeface="Acherus Grotesque" panose="02000505000000020004" pitchFamily="50" charset="0"/>
            </a:endParaRPr>
          </a:p>
        </p:txBody>
      </p:sp>
      <p:sp>
        <p:nvSpPr>
          <p:cNvPr id="952" name="Google Shape;952;p31"/>
          <p:cNvSpPr txBox="1"/>
          <p:nvPr/>
        </p:nvSpPr>
        <p:spPr>
          <a:xfrm>
            <a:off x="3283540" y="4729876"/>
            <a:ext cx="32004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dirty="0">
                <a:solidFill>
                  <a:schemeClr val="lt1"/>
                </a:solidFill>
                <a:latin typeface="Acherus Grotesque" panose="02000505000000020004" pitchFamily="50" charset="0"/>
                <a:sym typeface="Arial"/>
              </a:rPr>
              <a:t>The more data, the better!</a:t>
            </a:r>
            <a:endParaRPr dirty="0">
              <a:latin typeface="Acherus Grotesque" panose="02000505000000020004" pitchFamily="50" charset="0"/>
            </a:endParaRPr>
          </a:p>
        </p:txBody>
      </p:sp>
      <p:sp>
        <p:nvSpPr>
          <p:cNvPr id="954" name="Google Shape;954;p31"/>
          <p:cNvSpPr/>
          <p:nvPr/>
        </p:nvSpPr>
        <p:spPr>
          <a:xfrm rot="-992858">
            <a:off x="5048531" y="3047670"/>
            <a:ext cx="387917" cy="342627"/>
          </a:xfrm>
          <a:prstGeom prst="ellipse">
            <a:avLst/>
          </a:prstGeom>
          <a:solidFill>
            <a:srgbClr val="743C3C"/>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955" name="Google Shape;955;p31"/>
          <p:cNvSpPr/>
          <p:nvPr/>
        </p:nvSpPr>
        <p:spPr>
          <a:xfrm rot="-992858">
            <a:off x="7608566" y="1975586"/>
            <a:ext cx="387917" cy="342627"/>
          </a:xfrm>
          <a:prstGeom prst="ellipse">
            <a:avLst/>
          </a:prstGeom>
          <a:solidFill>
            <a:srgbClr val="743C3C"/>
          </a:solidFill>
          <a:ln w="9525" cap="flat" cmpd="sng">
            <a:solidFill>
              <a:srgbClr val="000000"/>
            </a:solidFill>
            <a:prstDash val="solid"/>
            <a:round/>
            <a:headEnd type="none" w="sm" len="sm"/>
            <a:tailEnd type="none" w="sm" len="sm"/>
          </a:ln>
        </p:spPr>
        <p:txBody>
          <a:bodyPr spcFirstLastPara="1" wrap="square" lIns="85700" tIns="42850" rIns="85700" bIns="42850" anchor="ctr" anchorCtr="0">
            <a:noAutofit/>
          </a:bodyPr>
          <a:lstStyle/>
          <a:p>
            <a:pPr marL="0" marR="0" lvl="0" indent="0" algn="ctr" rtl="0">
              <a:lnSpc>
                <a:spcPct val="100000"/>
              </a:lnSpc>
              <a:spcBef>
                <a:spcPts val="0"/>
              </a:spcBef>
              <a:spcAft>
                <a:spcPts val="0"/>
              </a:spcAft>
              <a:buClr>
                <a:schemeClr val="dk1"/>
              </a:buClr>
              <a:buSzPts val="1300"/>
              <a:buFont typeface="Arial"/>
              <a:buNone/>
            </a:pPr>
            <a:endParaRPr sz="1300" b="1" i="0" u="none" strike="noStrike" cap="none">
              <a:solidFill>
                <a:srgbClr val="000000"/>
              </a:solidFill>
              <a:latin typeface="Acherus Grotesque" panose="02000505000000020004" pitchFamily="50" charset="0"/>
              <a:sym typeface="Arial"/>
            </a:endParaRPr>
          </a:p>
        </p:txBody>
      </p:sp>
      <p:sp>
        <p:nvSpPr>
          <p:cNvPr id="2" name="Slide Number Placeholder 1">
            <a:extLst>
              <a:ext uri="{FF2B5EF4-FFF2-40B4-BE49-F238E27FC236}">
                <a16:creationId xmlns:a16="http://schemas.microsoft.com/office/drawing/2014/main" id="{54B00E81-BBA4-405C-9F94-0BB3097DF952}"/>
              </a:ext>
            </a:extLst>
          </p:cNvPr>
          <p:cNvSpPr>
            <a:spLocks noGrp="1"/>
          </p:cNvSpPr>
          <p:nvPr>
            <p:ph type="sldNum" sz="quarter" idx="12"/>
          </p:nvPr>
        </p:nvSpPr>
        <p:spPr/>
        <p:txBody>
          <a:bodyPr/>
          <a:lstStyle/>
          <a:p>
            <a:fld id="{8E06CFEE-053A-4A40-A88B-A288F0289482}" type="slidenum">
              <a:rPr lang="en-US" smtClean="0"/>
              <a:t>32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5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5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5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6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6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6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6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6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6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6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6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6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7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7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7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7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7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7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78"/>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79"/>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81"/>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8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8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84"/>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885"/>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886"/>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887"/>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888"/>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88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902"/>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890"/>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891"/>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92"/>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894"/>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895"/>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896"/>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897"/>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898"/>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899"/>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901"/>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903"/>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954"/>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949"/>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952"/>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nodeType="clickEffect">
                                  <p:stCondLst>
                                    <p:cond delay="0"/>
                                  </p:stCondLst>
                                  <p:childTnLst>
                                    <p:set>
                                      <p:cBhvr>
                                        <p:cTn id="102" dur="1" fill="hold">
                                          <p:stCondLst>
                                            <p:cond delay="0"/>
                                          </p:stCondLst>
                                        </p:cTn>
                                        <p:tgtEl>
                                          <p:spTgt spid="941"/>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948"/>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905"/>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907"/>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908"/>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914"/>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924"/>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925"/>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930"/>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932"/>
                                        </p:tgtEl>
                                        <p:attrNameLst>
                                          <p:attrName>style.visibility</p:attrName>
                                        </p:attrNameLst>
                                      </p:cBhvr>
                                      <p:to>
                                        <p:strVal val="visible"/>
                                      </p:to>
                                    </p:set>
                                  </p:childTnLst>
                                </p:cTn>
                              </p:par>
                              <p:par>
                                <p:cTn id="121" presetID="1" presetClass="entr" presetSubtype="0" fill="hold" nodeType="withEffect">
                                  <p:stCondLst>
                                    <p:cond delay="0"/>
                                  </p:stCondLst>
                                  <p:childTnLst>
                                    <p:set>
                                      <p:cBhvr>
                                        <p:cTn id="122" dur="1" fill="hold">
                                          <p:stCondLst>
                                            <p:cond delay="0"/>
                                          </p:stCondLst>
                                        </p:cTn>
                                        <p:tgtEl>
                                          <p:spTgt spid="933"/>
                                        </p:tgtEl>
                                        <p:attrNameLst>
                                          <p:attrName>style.visibility</p:attrName>
                                        </p:attrNameLst>
                                      </p:cBhvr>
                                      <p:to>
                                        <p:strVal val="visible"/>
                                      </p:to>
                                    </p:set>
                                  </p:childTnLst>
                                </p:cTn>
                              </p:par>
                              <p:par>
                                <p:cTn id="123" presetID="1" presetClass="entr" presetSubtype="0" fill="hold" nodeType="withEffect">
                                  <p:stCondLst>
                                    <p:cond delay="0"/>
                                  </p:stCondLst>
                                  <p:childTnLst>
                                    <p:set>
                                      <p:cBhvr>
                                        <p:cTn id="124" dur="1" fill="hold">
                                          <p:stCondLst>
                                            <p:cond delay="0"/>
                                          </p:stCondLst>
                                        </p:cTn>
                                        <p:tgtEl>
                                          <p:spTgt spid="955"/>
                                        </p:tgtEl>
                                        <p:attrNameLst>
                                          <p:attrName>style.visibility</p:attrName>
                                        </p:attrNameLst>
                                      </p:cBhvr>
                                      <p:to>
                                        <p:strVal val="visible"/>
                                      </p:to>
                                    </p:set>
                                  </p:childTnLst>
                                </p:cTn>
                              </p:par>
                            </p:childTnLst>
                          </p:cTn>
                        </p:par>
                      </p:childTnLst>
                    </p:cTn>
                  </p:par>
                  <p:par>
                    <p:cTn id="125" fill="hold">
                      <p:stCondLst>
                        <p:cond delay="indefinite"/>
                      </p:stCondLst>
                      <p:childTnLst>
                        <p:par>
                          <p:cTn id="126" fill="hold">
                            <p:stCondLst>
                              <p:cond delay="0"/>
                            </p:stCondLst>
                            <p:childTnLst>
                              <p:par>
                                <p:cTn id="127" presetID="1" presetClass="entr" presetSubtype="0" fill="hold" nodeType="clickEffect">
                                  <p:stCondLst>
                                    <p:cond delay="0"/>
                                  </p:stCondLst>
                                  <p:childTnLst>
                                    <p:set>
                                      <p:cBhvr>
                                        <p:cTn id="128" dur="1" fill="hold">
                                          <p:stCondLst>
                                            <p:cond delay="0"/>
                                          </p:stCondLst>
                                        </p:cTn>
                                        <p:tgtEl>
                                          <p:spTgt spid="944"/>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904"/>
                                        </p:tgtEl>
                                        <p:attrNameLst>
                                          <p:attrName>style.visibility</p:attrName>
                                        </p:attrNameLst>
                                      </p:cBhvr>
                                      <p:to>
                                        <p:strVal val="visible"/>
                                      </p:to>
                                    </p:set>
                                  </p:childTnLst>
                                </p:cTn>
                              </p:par>
                              <p:par>
                                <p:cTn id="131" presetID="1" presetClass="entr" presetSubtype="0" fill="hold" nodeType="withEffect">
                                  <p:stCondLst>
                                    <p:cond delay="0"/>
                                  </p:stCondLst>
                                  <p:childTnLst>
                                    <p:set>
                                      <p:cBhvr>
                                        <p:cTn id="132" dur="1" fill="hold">
                                          <p:stCondLst>
                                            <p:cond delay="0"/>
                                          </p:stCondLst>
                                        </p:cTn>
                                        <p:tgtEl>
                                          <p:spTgt spid="912"/>
                                        </p:tgtEl>
                                        <p:attrNameLst>
                                          <p:attrName>style.visibility</p:attrName>
                                        </p:attrNameLst>
                                      </p:cBhvr>
                                      <p:to>
                                        <p:strVal val="visible"/>
                                      </p:to>
                                    </p:set>
                                  </p:childTnLst>
                                </p:cTn>
                              </p:par>
                              <p:par>
                                <p:cTn id="133" presetID="1" presetClass="entr" presetSubtype="0" fill="hold" nodeType="withEffect">
                                  <p:stCondLst>
                                    <p:cond delay="0"/>
                                  </p:stCondLst>
                                  <p:childTnLst>
                                    <p:set>
                                      <p:cBhvr>
                                        <p:cTn id="134" dur="1" fill="hold">
                                          <p:stCondLst>
                                            <p:cond delay="0"/>
                                          </p:stCondLst>
                                        </p:cTn>
                                        <p:tgtEl>
                                          <p:spTgt spid="918"/>
                                        </p:tgtEl>
                                        <p:attrNameLst>
                                          <p:attrName>style.visibility</p:attrName>
                                        </p:attrNameLst>
                                      </p:cBhvr>
                                      <p:to>
                                        <p:strVal val="visible"/>
                                      </p:to>
                                    </p:set>
                                  </p:childTnLst>
                                </p:cTn>
                              </p:par>
                              <p:par>
                                <p:cTn id="135" presetID="1" presetClass="entr" presetSubtype="0" fill="hold" nodeType="withEffect">
                                  <p:stCondLst>
                                    <p:cond delay="0"/>
                                  </p:stCondLst>
                                  <p:childTnLst>
                                    <p:set>
                                      <p:cBhvr>
                                        <p:cTn id="136" dur="1" fill="hold">
                                          <p:stCondLst>
                                            <p:cond delay="0"/>
                                          </p:stCondLst>
                                        </p:cTn>
                                        <p:tgtEl>
                                          <p:spTgt spid="921"/>
                                        </p:tgtEl>
                                        <p:attrNameLst>
                                          <p:attrName>style.visibility</p:attrName>
                                        </p:attrNameLst>
                                      </p:cBhvr>
                                      <p:to>
                                        <p:strVal val="visible"/>
                                      </p:to>
                                    </p:set>
                                  </p:childTnLst>
                                </p:cTn>
                              </p:par>
                              <p:par>
                                <p:cTn id="137" presetID="1" presetClass="entr" presetSubtype="0" fill="hold" nodeType="withEffect">
                                  <p:stCondLst>
                                    <p:cond delay="0"/>
                                  </p:stCondLst>
                                  <p:childTnLst>
                                    <p:set>
                                      <p:cBhvr>
                                        <p:cTn id="138" dur="1" fill="hold">
                                          <p:stCondLst>
                                            <p:cond delay="0"/>
                                          </p:stCondLst>
                                        </p:cTn>
                                        <p:tgtEl>
                                          <p:spTgt spid="923"/>
                                        </p:tgtEl>
                                        <p:attrNameLst>
                                          <p:attrName>style.visibility</p:attrName>
                                        </p:attrNameLst>
                                      </p:cBhvr>
                                      <p:to>
                                        <p:strVal val="visible"/>
                                      </p:to>
                                    </p:set>
                                  </p:childTnLst>
                                </p:cTn>
                              </p:par>
                              <p:par>
                                <p:cTn id="139" presetID="1" presetClass="entr" presetSubtype="0" fill="hold" nodeType="withEffect">
                                  <p:stCondLst>
                                    <p:cond delay="0"/>
                                  </p:stCondLst>
                                  <p:childTnLst>
                                    <p:set>
                                      <p:cBhvr>
                                        <p:cTn id="140" dur="1" fill="hold">
                                          <p:stCondLst>
                                            <p:cond delay="0"/>
                                          </p:stCondLst>
                                        </p:cTn>
                                        <p:tgtEl>
                                          <p:spTgt spid="927"/>
                                        </p:tgtEl>
                                        <p:attrNameLst>
                                          <p:attrName>style.visibility</p:attrName>
                                        </p:attrNameLst>
                                      </p:cBhvr>
                                      <p:to>
                                        <p:strVal val="visible"/>
                                      </p:to>
                                    </p:set>
                                  </p:childTnLst>
                                </p:cTn>
                              </p:par>
                              <p:par>
                                <p:cTn id="141" presetID="1" presetClass="entr" presetSubtype="0" fill="hold" nodeType="withEffect">
                                  <p:stCondLst>
                                    <p:cond delay="0"/>
                                  </p:stCondLst>
                                  <p:childTnLst>
                                    <p:set>
                                      <p:cBhvr>
                                        <p:cTn id="142" dur="1" fill="hold">
                                          <p:stCondLst>
                                            <p:cond delay="0"/>
                                          </p:stCondLst>
                                        </p:cTn>
                                        <p:tgtEl>
                                          <p:spTgt spid="929"/>
                                        </p:tgtEl>
                                        <p:attrNameLst>
                                          <p:attrName>style.visibility</p:attrName>
                                        </p:attrNameLst>
                                      </p:cBhvr>
                                      <p:to>
                                        <p:strVal val="visible"/>
                                      </p:to>
                                    </p:set>
                                  </p:childTnLst>
                                </p:cTn>
                              </p:par>
                              <p:par>
                                <p:cTn id="143" presetID="1" presetClass="entr" presetSubtype="0" fill="hold" nodeType="withEffect">
                                  <p:stCondLst>
                                    <p:cond delay="0"/>
                                  </p:stCondLst>
                                  <p:childTnLst>
                                    <p:set>
                                      <p:cBhvr>
                                        <p:cTn id="144" dur="1" fill="hold">
                                          <p:stCondLst>
                                            <p:cond delay="0"/>
                                          </p:stCondLst>
                                        </p:cTn>
                                        <p:tgtEl>
                                          <p:spTgt spid="906"/>
                                        </p:tgtEl>
                                        <p:attrNameLst>
                                          <p:attrName>style.visibility</p:attrName>
                                        </p:attrNameLst>
                                      </p:cBhvr>
                                      <p:to>
                                        <p:strVal val="visible"/>
                                      </p:to>
                                    </p:set>
                                  </p:childTnLst>
                                </p:cTn>
                              </p:par>
                              <p:par>
                                <p:cTn id="145" presetID="1" presetClass="entr" presetSubtype="0" fill="hold" nodeType="withEffect">
                                  <p:stCondLst>
                                    <p:cond delay="0"/>
                                  </p:stCondLst>
                                  <p:childTnLst>
                                    <p:set>
                                      <p:cBhvr>
                                        <p:cTn id="146" dur="1" fill="hold">
                                          <p:stCondLst>
                                            <p:cond delay="0"/>
                                          </p:stCondLst>
                                        </p:cTn>
                                        <p:tgtEl>
                                          <p:spTgt spid="915"/>
                                        </p:tgtEl>
                                        <p:attrNameLst>
                                          <p:attrName>style.visibility</p:attrName>
                                        </p:attrNameLst>
                                      </p:cBhvr>
                                      <p:to>
                                        <p:strVal val="visible"/>
                                      </p:to>
                                    </p:set>
                                  </p:childTnLst>
                                </p:cTn>
                              </p:par>
                              <p:par>
                                <p:cTn id="147" presetID="1" presetClass="entr" presetSubtype="0" fill="hold" nodeType="withEffect">
                                  <p:stCondLst>
                                    <p:cond delay="0"/>
                                  </p:stCondLst>
                                  <p:childTnLst>
                                    <p:set>
                                      <p:cBhvr>
                                        <p:cTn id="148" dur="1" fill="hold">
                                          <p:stCondLst>
                                            <p:cond delay="0"/>
                                          </p:stCondLst>
                                        </p:cTn>
                                        <p:tgtEl>
                                          <p:spTgt spid="917"/>
                                        </p:tgtEl>
                                        <p:attrNameLst>
                                          <p:attrName>style.visibility</p:attrName>
                                        </p:attrNameLst>
                                      </p:cBhvr>
                                      <p:to>
                                        <p:strVal val="visible"/>
                                      </p:to>
                                    </p:set>
                                  </p:childTnLst>
                                </p:cTn>
                              </p:par>
                            </p:childTnLst>
                          </p:cTn>
                        </p:par>
                      </p:childTnLst>
                    </p:cTn>
                  </p:par>
                  <p:par>
                    <p:cTn id="149" fill="hold">
                      <p:stCondLst>
                        <p:cond delay="indefinite"/>
                      </p:stCondLst>
                      <p:childTnLst>
                        <p:par>
                          <p:cTn id="150" fill="hold">
                            <p:stCondLst>
                              <p:cond delay="0"/>
                            </p:stCondLst>
                            <p:childTnLst>
                              <p:par>
                                <p:cTn id="151" presetID="1" presetClass="entr" presetSubtype="0" fill="hold" nodeType="clickEffect">
                                  <p:stCondLst>
                                    <p:cond delay="0"/>
                                  </p:stCondLst>
                                  <p:childTnLst>
                                    <p:set>
                                      <p:cBhvr>
                                        <p:cTn id="152" dur="1" fill="hold">
                                          <p:stCondLst>
                                            <p:cond delay="0"/>
                                          </p:stCondLst>
                                        </p:cTn>
                                        <p:tgtEl>
                                          <p:spTgt spid="938"/>
                                        </p:tgtEl>
                                        <p:attrNameLst>
                                          <p:attrName>style.visibility</p:attrName>
                                        </p:attrNameLst>
                                      </p:cBhvr>
                                      <p:to>
                                        <p:strVal val="visible"/>
                                      </p:to>
                                    </p:set>
                                  </p:childTnLst>
                                </p:cTn>
                              </p:par>
                              <p:par>
                                <p:cTn id="153" presetID="1" presetClass="entr" presetSubtype="0" fill="hold" nodeType="withEffect">
                                  <p:stCondLst>
                                    <p:cond delay="0"/>
                                  </p:stCondLst>
                                  <p:childTnLst>
                                    <p:set>
                                      <p:cBhvr>
                                        <p:cTn id="154" dur="1" fill="hold">
                                          <p:stCondLst>
                                            <p:cond delay="0"/>
                                          </p:stCondLst>
                                        </p:cTn>
                                        <p:tgtEl>
                                          <p:spTgt spid="939"/>
                                        </p:tgtEl>
                                        <p:attrNameLst>
                                          <p:attrName>style.visibility</p:attrName>
                                        </p:attrNameLst>
                                      </p:cBhvr>
                                      <p:to>
                                        <p:strVal val="visible"/>
                                      </p:to>
                                    </p:set>
                                  </p:childTnLst>
                                </p:cTn>
                              </p:par>
                              <p:par>
                                <p:cTn id="155" presetID="1" presetClass="entr" presetSubtype="0" fill="hold" nodeType="withEffect">
                                  <p:stCondLst>
                                    <p:cond delay="0"/>
                                  </p:stCondLst>
                                  <p:childTnLst>
                                    <p:set>
                                      <p:cBhvr>
                                        <p:cTn id="156" dur="1" fill="hold">
                                          <p:stCondLst>
                                            <p:cond delay="0"/>
                                          </p:stCondLst>
                                        </p:cTn>
                                        <p:tgtEl>
                                          <p:spTgt spid="940"/>
                                        </p:tgtEl>
                                        <p:attrNameLst>
                                          <p:attrName>style.visibility</p:attrName>
                                        </p:attrNameLst>
                                      </p:cBhvr>
                                      <p:to>
                                        <p:strVal val="visible"/>
                                      </p:to>
                                    </p:set>
                                  </p:childTnLst>
                                </p:cTn>
                              </p:par>
                            </p:childTnLst>
                          </p:cTn>
                        </p:par>
                      </p:childTnLst>
                    </p:cTn>
                  </p:par>
                  <p:par>
                    <p:cTn id="157" fill="hold">
                      <p:stCondLst>
                        <p:cond delay="indefinite"/>
                      </p:stCondLst>
                      <p:childTnLst>
                        <p:par>
                          <p:cTn id="158" fill="hold">
                            <p:stCondLst>
                              <p:cond delay="0"/>
                            </p:stCondLst>
                            <p:childTnLst>
                              <p:par>
                                <p:cTn id="159" presetID="1" presetClass="entr" presetSubtype="0" fill="hold" nodeType="clickEffect">
                                  <p:stCondLst>
                                    <p:cond delay="0"/>
                                  </p:stCondLst>
                                  <p:childTnLst>
                                    <p:set>
                                      <p:cBhvr>
                                        <p:cTn id="160" dur="1" fill="hold">
                                          <p:stCondLst>
                                            <p:cond delay="0"/>
                                          </p:stCondLst>
                                        </p:cTn>
                                        <p:tgtEl>
                                          <p:spTgt spid="945"/>
                                        </p:tgtEl>
                                        <p:attrNameLst>
                                          <p:attrName>style.visibility</p:attrName>
                                        </p:attrNameLst>
                                      </p:cBhvr>
                                      <p:to>
                                        <p:strVal val="visible"/>
                                      </p:to>
                                    </p:set>
                                  </p:childTnLst>
                                </p:cTn>
                              </p:par>
                              <p:par>
                                <p:cTn id="161" presetID="1" presetClass="entr" presetSubtype="0" fill="hold" nodeType="withEffect">
                                  <p:stCondLst>
                                    <p:cond delay="0"/>
                                  </p:stCondLst>
                                  <p:childTnLst>
                                    <p:set>
                                      <p:cBhvr>
                                        <p:cTn id="162" dur="1" fill="hold">
                                          <p:stCondLst>
                                            <p:cond delay="0"/>
                                          </p:stCondLst>
                                        </p:cTn>
                                        <p:tgtEl>
                                          <p:spTgt spid="910"/>
                                        </p:tgtEl>
                                        <p:attrNameLst>
                                          <p:attrName>style.visibility</p:attrName>
                                        </p:attrNameLst>
                                      </p:cBhvr>
                                      <p:to>
                                        <p:strVal val="visible"/>
                                      </p:to>
                                    </p:set>
                                  </p:childTnLst>
                                </p:cTn>
                              </p:par>
                              <p:par>
                                <p:cTn id="163" presetID="1" presetClass="entr" presetSubtype="0" fill="hold" nodeType="withEffect">
                                  <p:stCondLst>
                                    <p:cond delay="0"/>
                                  </p:stCondLst>
                                  <p:childTnLst>
                                    <p:set>
                                      <p:cBhvr>
                                        <p:cTn id="164" dur="1" fill="hold">
                                          <p:stCondLst>
                                            <p:cond delay="0"/>
                                          </p:stCondLst>
                                        </p:cTn>
                                        <p:tgtEl>
                                          <p:spTgt spid="911"/>
                                        </p:tgtEl>
                                        <p:attrNameLst>
                                          <p:attrName>style.visibility</p:attrName>
                                        </p:attrNameLst>
                                      </p:cBhvr>
                                      <p:to>
                                        <p:strVal val="visible"/>
                                      </p:to>
                                    </p:set>
                                  </p:childTnLst>
                                </p:cTn>
                              </p:par>
                              <p:par>
                                <p:cTn id="165" presetID="1" presetClass="entr" presetSubtype="0" fill="hold" nodeType="withEffect">
                                  <p:stCondLst>
                                    <p:cond delay="0"/>
                                  </p:stCondLst>
                                  <p:childTnLst>
                                    <p:set>
                                      <p:cBhvr>
                                        <p:cTn id="166" dur="1" fill="hold">
                                          <p:stCondLst>
                                            <p:cond delay="0"/>
                                          </p:stCondLst>
                                        </p:cTn>
                                        <p:tgtEl>
                                          <p:spTgt spid="913"/>
                                        </p:tgtEl>
                                        <p:attrNameLst>
                                          <p:attrName>style.visibility</p:attrName>
                                        </p:attrNameLst>
                                      </p:cBhvr>
                                      <p:to>
                                        <p:strVal val="visible"/>
                                      </p:to>
                                    </p:set>
                                  </p:childTnLst>
                                </p:cTn>
                              </p:par>
                              <p:par>
                                <p:cTn id="167" presetID="1" presetClass="entr" presetSubtype="0" fill="hold" nodeType="withEffect">
                                  <p:stCondLst>
                                    <p:cond delay="0"/>
                                  </p:stCondLst>
                                  <p:childTnLst>
                                    <p:set>
                                      <p:cBhvr>
                                        <p:cTn id="168" dur="1" fill="hold">
                                          <p:stCondLst>
                                            <p:cond delay="0"/>
                                          </p:stCondLst>
                                        </p:cTn>
                                        <p:tgtEl>
                                          <p:spTgt spid="916"/>
                                        </p:tgtEl>
                                        <p:attrNameLst>
                                          <p:attrName>style.visibility</p:attrName>
                                        </p:attrNameLst>
                                      </p:cBhvr>
                                      <p:to>
                                        <p:strVal val="visible"/>
                                      </p:to>
                                    </p:set>
                                  </p:childTnLst>
                                </p:cTn>
                              </p:par>
                              <p:par>
                                <p:cTn id="169" presetID="1" presetClass="entr" presetSubtype="0" fill="hold" nodeType="withEffect">
                                  <p:stCondLst>
                                    <p:cond delay="0"/>
                                  </p:stCondLst>
                                  <p:childTnLst>
                                    <p:set>
                                      <p:cBhvr>
                                        <p:cTn id="170" dur="1" fill="hold">
                                          <p:stCondLst>
                                            <p:cond delay="0"/>
                                          </p:stCondLst>
                                        </p:cTn>
                                        <p:tgtEl>
                                          <p:spTgt spid="920"/>
                                        </p:tgtEl>
                                        <p:attrNameLst>
                                          <p:attrName>style.visibility</p:attrName>
                                        </p:attrNameLst>
                                      </p:cBhvr>
                                      <p:to>
                                        <p:strVal val="visible"/>
                                      </p:to>
                                    </p:set>
                                  </p:childTnLst>
                                </p:cTn>
                              </p:par>
                              <p:par>
                                <p:cTn id="171" presetID="1" presetClass="entr" presetSubtype="0" fill="hold" nodeType="withEffect">
                                  <p:stCondLst>
                                    <p:cond delay="0"/>
                                  </p:stCondLst>
                                  <p:childTnLst>
                                    <p:set>
                                      <p:cBhvr>
                                        <p:cTn id="172" dur="1" fill="hold">
                                          <p:stCondLst>
                                            <p:cond delay="0"/>
                                          </p:stCondLst>
                                        </p:cTn>
                                        <p:tgtEl>
                                          <p:spTgt spid="922"/>
                                        </p:tgtEl>
                                        <p:attrNameLst>
                                          <p:attrName>style.visibility</p:attrName>
                                        </p:attrNameLst>
                                      </p:cBhvr>
                                      <p:to>
                                        <p:strVal val="visible"/>
                                      </p:to>
                                    </p:set>
                                  </p:childTnLst>
                                </p:cTn>
                              </p:par>
                              <p:par>
                                <p:cTn id="173" presetID="1" presetClass="entr" presetSubtype="0" fill="hold" nodeType="withEffect">
                                  <p:stCondLst>
                                    <p:cond delay="0"/>
                                  </p:stCondLst>
                                  <p:childTnLst>
                                    <p:set>
                                      <p:cBhvr>
                                        <p:cTn id="174" dur="1" fill="hold">
                                          <p:stCondLst>
                                            <p:cond delay="0"/>
                                          </p:stCondLst>
                                        </p:cTn>
                                        <p:tgtEl>
                                          <p:spTgt spid="931"/>
                                        </p:tgtEl>
                                        <p:attrNameLst>
                                          <p:attrName>style.visibility</p:attrName>
                                        </p:attrNameLst>
                                      </p:cBhvr>
                                      <p:to>
                                        <p:strVal val="visible"/>
                                      </p:to>
                                    </p:set>
                                  </p:childTnLst>
                                </p:cTn>
                              </p:par>
                              <p:par>
                                <p:cTn id="175" presetID="1" presetClass="entr" presetSubtype="0" fill="hold" nodeType="withEffect">
                                  <p:stCondLst>
                                    <p:cond delay="0"/>
                                  </p:stCondLst>
                                  <p:childTnLst>
                                    <p:set>
                                      <p:cBhvr>
                                        <p:cTn id="176" dur="1" fill="hold">
                                          <p:stCondLst>
                                            <p:cond delay="0"/>
                                          </p:stCondLst>
                                        </p:cTn>
                                        <p:tgtEl>
                                          <p:spTgt spid="934"/>
                                        </p:tgtEl>
                                        <p:attrNameLst>
                                          <p:attrName>style.visibility</p:attrName>
                                        </p:attrNameLst>
                                      </p:cBhvr>
                                      <p:to>
                                        <p:strVal val="visible"/>
                                      </p:to>
                                    </p:set>
                                  </p:childTnLst>
                                </p:cTn>
                              </p:par>
                              <p:par>
                                <p:cTn id="177" presetID="1" presetClass="entr" presetSubtype="0" fill="hold" nodeType="withEffect">
                                  <p:stCondLst>
                                    <p:cond delay="0"/>
                                  </p:stCondLst>
                                  <p:childTnLst>
                                    <p:set>
                                      <p:cBhvr>
                                        <p:cTn id="178" dur="1" fill="hold">
                                          <p:stCondLst>
                                            <p:cond delay="0"/>
                                          </p:stCondLst>
                                        </p:cTn>
                                        <p:tgtEl>
                                          <p:spTgt spid="936"/>
                                        </p:tgtEl>
                                        <p:attrNameLst>
                                          <p:attrName>style.visibility</p:attrName>
                                        </p:attrNameLst>
                                      </p:cBhvr>
                                      <p:to>
                                        <p:strVal val="visible"/>
                                      </p:to>
                                    </p:set>
                                  </p:childTnLst>
                                </p:cTn>
                              </p:par>
                              <p:par>
                                <p:cTn id="179" presetID="1" presetClass="entr" presetSubtype="0" fill="hold" nodeType="withEffect">
                                  <p:stCondLst>
                                    <p:cond delay="0"/>
                                  </p:stCondLst>
                                  <p:childTnLst>
                                    <p:set>
                                      <p:cBhvr>
                                        <p:cTn id="180" dur="1" fill="hold">
                                          <p:stCondLst>
                                            <p:cond delay="0"/>
                                          </p:stCondLst>
                                        </p:cTn>
                                        <p:tgtEl>
                                          <p:spTgt spid="937"/>
                                        </p:tgtEl>
                                        <p:attrNameLst>
                                          <p:attrName>style.visibility</p:attrName>
                                        </p:attrNameLst>
                                      </p:cBhvr>
                                      <p:to>
                                        <p:strVal val="visible"/>
                                      </p:to>
                                    </p:set>
                                  </p:childTnLst>
                                </p:cTn>
                              </p:par>
                              <p:par>
                                <p:cTn id="181" presetID="1" presetClass="entr" presetSubtype="0" fill="hold" nodeType="withEffect">
                                  <p:stCondLst>
                                    <p:cond delay="0"/>
                                  </p:stCondLst>
                                  <p:childTnLst>
                                    <p:set>
                                      <p:cBhvr>
                                        <p:cTn id="182" dur="1" fill="hold">
                                          <p:stCondLst>
                                            <p:cond delay="0"/>
                                          </p:stCondLst>
                                        </p:cTn>
                                        <p:tgtEl>
                                          <p:spTgt spid="942"/>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ntr" presetSubtype="0" fill="hold" nodeType="clickEffect">
                                  <p:stCondLst>
                                    <p:cond delay="0"/>
                                  </p:stCondLst>
                                  <p:childTnLst>
                                    <p:set>
                                      <p:cBhvr>
                                        <p:cTn id="186" dur="1" fill="hold">
                                          <p:stCondLst>
                                            <p:cond delay="0"/>
                                          </p:stCondLst>
                                        </p:cTn>
                                        <p:tgtEl>
                                          <p:spTgt spid="950"/>
                                        </p:tgtEl>
                                        <p:attrNameLst>
                                          <p:attrName>style.visibility</p:attrName>
                                        </p:attrNameLst>
                                      </p:cBhvr>
                                      <p:to>
                                        <p:strVal val="visible"/>
                                      </p:to>
                                    </p:set>
                                  </p:childTnLst>
                                </p:cTn>
                              </p:par>
                              <p:par>
                                <p:cTn id="187" presetID="1" presetClass="entr" presetSubtype="0" fill="hold" nodeType="withEffect">
                                  <p:stCondLst>
                                    <p:cond delay="0"/>
                                  </p:stCondLst>
                                  <p:childTnLst>
                                    <p:set>
                                      <p:cBhvr>
                                        <p:cTn id="188" dur="1" fill="hold">
                                          <p:stCondLst>
                                            <p:cond delay="0"/>
                                          </p:stCondLst>
                                        </p:cTn>
                                        <p:tgtEl>
                                          <p:spTgt spid="951"/>
                                        </p:tgtEl>
                                        <p:attrNameLst>
                                          <p:attrName>style.visibility</p:attrName>
                                        </p:attrNameLst>
                                      </p:cBhvr>
                                      <p:to>
                                        <p:strVal val="visible"/>
                                      </p:to>
                                    </p:set>
                                  </p:childTnLst>
                                </p:cTn>
                              </p:par>
                            </p:childTnLst>
                          </p:cTn>
                        </p:par>
                      </p:childTnLst>
                    </p:cTn>
                  </p:par>
                  <p:par>
                    <p:cTn id="189" fill="hold">
                      <p:stCondLst>
                        <p:cond delay="indefinite"/>
                      </p:stCondLst>
                      <p:childTnLst>
                        <p:par>
                          <p:cTn id="190" fill="hold">
                            <p:stCondLst>
                              <p:cond delay="0"/>
                            </p:stCondLst>
                            <p:childTnLst>
                              <p:par>
                                <p:cTn id="191" presetID="1" presetClass="entr" presetSubtype="0" fill="hold" nodeType="clickEffect">
                                  <p:stCondLst>
                                    <p:cond delay="0"/>
                                  </p:stCondLst>
                                  <p:childTnLst>
                                    <p:set>
                                      <p:cBhvr>
                                        <p:cTn id="192" dur="1" fill="hold">
                                          <p:stCondLst>
                                            <p:cond delay="0"/>
                                          </p:stCondLst>
                                        </p:cTn>
                                        <p:tgtEl>
                                          <p:spTgt spid="943"/>
                                        </p:tgtEl>
                                        <p:attrNameLst>
                                          <p:attrName>style.visibility</p:attrName>
                                        </p:attrNameLst>
                                      </p:cBhvr>
                                      <p:to>
                                        <p:strVal val="visible"/>
                                      </p:to>
                                    </p:set>
                                  </p:childTnLst>
                                </p:cTn>
                              </p:par>
                              <p:par>
                                <p:cTn id="193" presetID="1" presetClass="entr" presetSubtype="0" fill="hold" nodeType="withEffect">
                                  <p:stCondLst>
                                    <p:cond delay="0"/>
                                  </p:stCondLst>
                                  <p:childTnLst>
                                    <p:set>
                                      <p:cBhvr>
                                        <p:cTn id="194" dur="1" fill="hold">
                                          <p:stCondLst>
                                            <p:cond delay="0"/>
                                          </p:stCondLst>
                                        </p:cTn>
                                        <p:tgtEl>
                                          <p:spTgt spid="9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4FD2C4A-5F29-40C3-A802-5BF460A5D1F9}"/>
              </a:ext>
            </a:extLst>
          </p:cNvPr>
          <p:cNvSpPr>
            <a:spLocks noGrp="1"/>
          </p:cNvSpPr>
          <p:nvPr>
            <p:ph type="title"/>
          </p:nvPr>
        </p:nvSpPr>
        <p:spPr/>
        <p:txBody>
          <a:bodyPr/>
          <a:lstStyle/>
          <a:p>
            <a:r>
              <a:rPr lang="en-US" dirty="0"/>
              <a:t>Common uses of the bootstrap</a:t>
            </a:r>
          </a:p>
        </p:txBody>
      </p:sp>
      <p:sp>
        <p:nvSpPr>
          <p:cNvPr id="6" name="Content Placeholder 5">
            <a:extLst>
              <a:ext uri="{FF2B5EF4-FFF2-40B4-BE49-F238E27FC236}">
                <a16:creationId xmlns:a16="http://schemas.microsoft.com/office/drawing/2014/main" id="{9F341891-0538-4A27-A265-5812CD105891}"/>
              </a:ext>
            </a:extLst>
          </p:cNvPr>
          <p:cNvSpPr>
            <a:spLocks noGrp="1"/>
          </p:cNvSpPr>
          <p:nvPr>
            <p:ph idx="1"/>
          </p:nvPr>
        </p:nvSpPr>
        <p:spPr/>
        <p:txBody>
          <a:bodyPr/>
          <a:lstStyle/>
          <a:p>
            <a:r>
              <a:rPr lang="en-US" dirty="0"/>
              <a:t>Uncertainty estimation in machine learning techniques</a:t>
            </a:r>
          </a:p>
          <a:p>
            <a:r>
              <a:rPr lang="en-US" dirty="0"/>
              <a:t>Confidence interval approximation</a:t>
            </a:r>
          </a:p>
          <a:p>
            <a:r>
              <a:rPr lang="en-US" dirty="0"/>
              <a:t>Hypothesis testing alternative </a:t>
            </a:r>
          </a:p>
          <a:p>
            <a:r>
              <a:rPr lang="en-US" dirty="0"/>
              <a:t>Machine learning technique evaluation against variations in the data</a:t>
            </a:r>
          </a:p>
          <a:p>
            <a:r>
              <a:rPr lang="en-US" dirty="0"/>
              <a:t>Foundation of some tree-based methods</a:t>
            </a:r>
          </a:p>
        </p:txBody>
      </p:sp>
      <p:sp>
        <p:nvSpPr>
          <p:cNvPr id="3" name="Footer Placeholder 2">
            <a:extLst>
              <a:ext uri="{FF2B5EF4-FFF2-40B4-BE49-F238E27FC236}">
                <a16:creationId xmlns:a16="http://schemas.microsoft.com/office/drawing/2014/main" id="{A4817EB6-8885-4064-B0DB-8667107A13F7}"/>
              </a:ext>
            </a:extLst>
          </p:cNvPr>
          <p:cNvSpPr>
            <a:spLocks noGrp="1"/>
          </p:cNvSpPr>
          <p:nvPr>
            <p:ph type="ftr" sz="quarter" idx="11"/>
          </p:nvPr>
        </p:nvSpPr>
        <p:spPr/>
        <p:txBody>
          <a:bodyPr/>
          <a:lstStyle/>
          <a:p>
            <a:r>
              <a:rPr lang="en-US"/>
              <a:t>Resampling Methods</a:t>
            </a:r>
            <a:endParaRPr lang="en-US" dirty="0"/>
          </a:p>
        </p:txBody>
      </p:sp>
      <p:sp>
        <p:nvSpPr>
          <p:cNvPr id="4" name="Slide Number Placeholder 3">
            <a:extLst>
              <a:ext uri="{FF2B5EF4-FFF2-40B4-BE49-F238E27FC236}">
                <a16:creationId xmlns:a16="http://schemas.microsoft.com/office/drawing/2014/main" id="{93E905C6-AA45-4701-8F6D-F4C1CFDE70D4}"/>
              </a:ext>
            </a:extLst>
          </p:cNvPr>
          <p:cNvSpPr>
            <a:spLocks noGrp="1"/>
          </p:cNvSpPr>
          <p:nvPr>
            <p:ph type="sldNum" sz="quarter" idx="12"/>
          </p:nvPr>
        </p:nvSpPr>
        <p:spPr/>
        <p:txBody>
          <a:bodyPr/>
          <a:lstStyle/>
          <a:p>
            <a:fld id="{8E06CFEE-053A-4A40-A88B-A288F0289482}" type="slidenum">
              <a:rPr lang="en-US" smtClean="0"/>
              <a:t>33</a:t>
            </a:fld>
            <a:endParaRPr lang="en-US"/>
          </a:p>
        </p:txBody>
      </p:sp>
    </p:spTree>
    <p:extLst>
      <p:ext uri="{BB962C8B-B14F-4D97-AF65-F5344CB8AC3E}">
        <p14:creationId xmlns:p14="http://schemas.microsoft.com/office/powerpoint/2010/main" val="38744095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F68FE-04DD-44DE-B25F-107194EAC92B}"/>
              </a:ext>
            </a:extLst>
          </p:cNvPr>
          <p:cNvSpPr>
            <a:spLocks noGrp="1"/>
          </p:cNvSpPr>
          <p:nvPr>
            <p:ph type="title"/>
          </p:nvPr>
        </p:nvSpPr>
        <p:spPr/>
        <p:txBody>
          <a:bodyPr/>
          <a:lstStyle/>
          <a:p>
            <a:r>
              <a:rPr lang="en-US" dirty="0"/>
              <a:t>Using the bootstrap to estimate test error</a:t>
            </a:r>
          </a:p>
        </p:txBody>
      </p:sp>
      <p:sp>
        <p:nvSpPr>
          <p:cNvPr id="3" name="Content Placeholder 2">
            <a:extLst>
              <a:ext uri="{FF2B5EF4-FFF2-40B4-BE49-F238E27FC236}">
                <a16:creationId xmlns:a16="http://schemas.microsoft.com/office/drawing/2014/main" id="{A1773D31-DB33-4144-A5AC-EBE8FC0EA04B}"/>
              </a:ext>
            </a:extLst>
          </p:cNvPr>
          <p:cNvSpPr>
            <a:spLocks noGrp="1"/>
          </p:cNvSpPr>
          <p:nvPr>
            <p:ph idx="1"/>
          </p:nvPr>
        </p:nvSpPr>
        <p:spPr/>
        <p:txBody>
          <a:bodyPr/>
          <a:lstStyle/>
          <a:p>
            <a:r>
              <a:rPr lang="en-US" dirty="0"/>
              <a:t>The bootstrap may be used as an alternative to cross-validation depending on how you use it</a:t>
            </a:r>
          </a:p>
          <a:p>
            <a:r>
              <a:rPr lang="en-US" dirty="0"/>
              <a:t>The bootstrap can seriously </a:t>
            </a:r>
            <a:r>
              <a:rPr lang="en-US" b="1" dirty="0">
                <a:solidFill>
                  <a:schemeClr val="accent1"/>
                </a:solidFill>
              </a:rPr>
              <a:t>underestimate</a:t>
            </a:r>
            <a:r>
              <a:rPr lang="en-US" dirty="0"/>
              <a:t> the true prediction error if your test set contains observations that were included in your bootstrap sample</a:t>
            </a:r>
          </a:p>
          <a:p>
            <a:r>
              <a:rPr lang="en-US" dirty="0"/>
              <a:t>Better way: use the observations </a:t>
            </a:r>
            <a:r>
              <a:rPr lang="en-US" b="1" dirty="0">
                <a:solidFill>
                  <a:schemeClr val="accent1"/>
                </a:solidFill>
              </a:rPr>
              <a:t>not included </a:t>
            </a:r>
            <a:r>
              <a:rPr lang="en-US" dirty="0"/>
              <a:t>in the bootstrap sample as your test set</a:t>
            </a:r>
          </a:p>
          <a:p>
            <a:endParaRPr lang="en-US" dirty="0"/>
          </a:p>
        </p:txBody>
      </p:sp>
      <p:sp>
        <p:nvSpPr>
          <p:cNvPr id="4" name="Footer Placeholder 3">
            <a:extLst>
              <a:ext uri="{FF2B5EF4-FFF2-40B4-BE49-F238E27FC236}">
                <a16:creationId xmlns:a16="http://schemas.microsoft.com/office/drawing/2014/main" id="{BF8E5896-5539-4157-86E8-5F37A8E23A0E}"/>
              </a:ext>
            </a:extLst>
          </p:cNvPr>
          <p:cNvSpPr>
            <a:spLocks noGrp="1"/>
          </p:cNvSpPr>
          <p:nvPr>
            <p:ph type="ftr" sz="quarter" idx="11"/>
          </p:nvPr>
        </p:nvSpPr>
        <p:spPr/>
        <p:txBody>
          <a:bodyPr/>
          <a:lstStyle/>
          <a:p>
            <a:r>
              <a:rPr lang="en-US"/>
              <a:t>Resampling Methods</a:t>
            </a:r>
            <a:endParaRPr lang="en-US" dirty="0"/>
          </a:p>
        </p:txBody>
      </p:sp>
      <p:sp>
        <p:nvSpPr>
          <p:cNvPr id="5" name="Slide Number Placeholder 4">
            <a:extLst>
              <a:ext uri="{FF2B5EF4-FFF2-40B4-BE49-F238E27FC236}">
                <a16:creationId xmlns:a16="http://schemas.microsoft.com/office/drawing/2014/main" id="{B8F20CC5-03BF-4727-8C07-B228A290974A}"/>
              </a:ext>
            </a:extLst>
          </p:cNvPr>
          <p:cNvSpPr>
            <a:spLocks noGrp="1"/>
          </p:cNvSpPr>
          <p:nvPr>
            <p:ph type="sldNum" sz="quarter" idx="12"/>
          </p:nvPr>
        </p:nvSpPr>
        <p:spPr/>
        <p:txBody>
          <a:bodyPr/>
          <a:lstStyle/>
          <a:p>
            <a:fld id="{8E06CFEE-053A-4A40-A88B-A288F0289482}" type="slidenum">
              <a:rPr lang="en-US" smtClean="0"/>
              <a:t>34</a:t>
            </a:fld>
            <a:endParaRPr lang="en-US"/>
          </a:p>
        </p:txBody>
      </p:sp>
    </p:spTree>
    <p:extLst>
      <p:ext uri="{BB962C8B-B14F-4D97-AF65-F5344CB8AC3E}">
        <p14:creationId xmlns:p14="http://schemas.microsoft.com/office/powerpoint/2010/main" val="23620669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4BC3F-99B2-4E7C-8870-B874988F086A}"/>
              </a:ext>
            </a:extLst>
          </p:cNvPr>
          <p:cNvSpPr>
            <a:spLocks noGrp="1"/>
          </p:cNvSpPr>
          <p:nvPr>
            <p:ph type="title"/>
          </p:nvPr>
        </p:nvSpPr>
        <p:spPr/>
        <p:txBody>
          <a:bodyPr/>
          <a:lstStyle/>
          <a:p>
            <a:r>
              <a:rPr lang="en-US" dirty="0"/>
              <a:t>Exercise: The stock market</a:t>
            </a:r>
          </a:p>
        </p:txBody>
      </p:sp>
      <p:sp>
        <p:nvSpPr>
          <p:cNvPr id="3" name="Content Placeholder 2">
            <a:extLst>
              <a:ext uri="{FF2B5EF4-FFF2-40B4-BE49-F238E27FC236}">
                <a16:creationId xmlns:a16="http://schemas.microsoft.com/office/drawing/2014/main" id="{1C33BA8A-81AB-41E9-824F-E357664C556E}"/>
              </a:ext>
            </a:extLst>
          </p:cNvPr>
          <p:cNvSpPr>
            <a:spLocks noGrp="1"/>
          </p:cNvSpPr>
          <p:nvPr>
            <p:ph idx="1"/>
          </p:nvPr>
        </p:nvSpPr>
        <p:spPr>
          <a:xfrm>
            <a:off x="838200" y="1402080"/>
            <a:ext cx="10515600" cy="4774883"/>
          </a:xfrm>
        </p:spPr>
        <p:txBody>
          <a:bodyPr>
            <a:normAutofit fontScale="92500" lnSpcReduction="10000"/>
          </a:bodyPr>
          <a:lstStyle/>
          <a:p>
            <a:pPr marL="0" indent="0">
              <a:buNone/>
            </a:pPr>
            <a:r>
              <a:rPr lang="en-US" dirty="0"/>
              <a:t>Data set with 1089 observations and 9 variables: </a:t>
            </a:r>
          </a:p>
          <a:p>
            <a:r>
              <a:rPr lang="en-US" b="1" dirty="0">
                <a:solidFill>
                  <a:schemeClr val="accent1"/>
                </a:solidFill>
              </a:rPr>
              <a:t>Year</a:t>
            </a:r>
            <a:r>
              <a:rPr lang="en-US" dirty="0"/>
              <a:t>: The year that the observation was recorded</a:t>
            </a:r>
          </a:p>
          <a:p>
            <a:r>
              <a:rPr lang="en-US" b="1" dirty="0">
                <a:solidFill>
                  <a:schemeClr val="accent1"/>
                </a:solidFill>
              </a:rPr>
              <a:t>Lag1</a:t>
            </a:r>
            <a:r>
              <a:rPr lang="en-US" dirty="0"/>
              <a:t>: Percentage return for previous week</a:t>
            </a:r>
          </a:p>
          <a:p>
            <a:r>
              <a:rPr lang="en-US" b="1" dirty="0">
                <a:solidFill>
                  <a:schemeClr val="accent1"/>
                </a:solidFill>
              </a:rPr>
              <a:t>Lag2</a:t>
            </a:r>
            <a:r>
              <a:rPr lang="en-US" dirty="0"/>
              <a:t>: Percentage return for 2 weeks previous</a:t>
            </a:r>
          </a:p>
          <a:p>
            <a:r>
              <a:rPr lang="en-US" b="1" dirty="0">
                <a:solidFill>
                  <a:schemeClr val="accent1"/>
                </a:solidFill>
              </a:rPr>
              <a:t>Lag3</a:t>
            </a:r>
            <a:r>
              <a:rPr lang="en-US" dirty="0"/>
              <a:t>: Percentage return for 3 weeks previous</a:t>
            </a:r>
          </a:p>
          <a:p>
            <a:r>
              <a:rPr lang="en-US" b="1" dirty="0">
                <a:solidFill>
                  <a:schemeClr val="accent1"/>
                </a:solidFill>
              </a:rPr>
              <a:t>Lag4</a:t>
            </a:r>
            <a:r>
              <a:rPr lang="en-US" dirty="0"/>
              <a:t>: Percentage return for 4 weeks previous</a:t>
            </a:r>
          </a:p>
          <a:p>
            <a:r>
              <a:rPr lang="en-US" b="1" dirty="0">
                <a:solidFill>
                  <a:schemeClr val="accent1"/>
                </a:solidFill>
              </a:rPr>
              <a:t>Lag5</a:t>
            </a:r>
            <a:r>
              <a:rPr lang="en-US" dirty="0"/>
              <a:t>: Percentage return for 5 weeks previous</a:t>
            </a:r>
          </a:p>
          <a:p>
            <a:r>
              <a:rPr lang="en-US" b="1" dirty="0">
                <a:solidFill>
                  <a:schemeClr val="accent1"/>
                </a:solidFill>
              </a:rPr>
              <a:t>Volume</a:t>
            </a:r>
            <a:r>
              <a:rPr lang="en-US" dirty="0"/>
              <a:t>: Volume of shares traded (average number of daily shares traded in billions)</a:t>
            </a:r>
          </a:p>
          <a:p>
            <a:r>
              <a:rPr lang="en-US" b="1" dirty="0">
                <a:solidFill>
                  <a:schemeClr val="accent1"/>
                </a:solidFill>
              </a:rPr>
              <a:t>Today</a:t>
            </a:r>
            <a:r>
              <a:rPr lang="en-US" dirty="0"/>
              <a:t>: Percentage return for this week</a:t>
            </a:r>
          </a:p>
          <a:p>
            <a:r>
              <a:rPr lang="en-US" b="1" dirty="0">
                <a:solidFill>
                  <a:schemeClr val="accent2"/>
                </a:solidFill>
              </a:rPr>
              <a:t>Direction (Response)</a:t>
            </a:r>
            <a:r>
              <a:rPr lang="en-US" dirty="0"/>
              <a:t>:  A factor with levels </a:t>
            </a:r>
            <a:r>
              <a:rPr lang="en-US" b="1" dirty="0">
                <a:solidFill>
                  <a:schemeClr val="accent2"/>
                </a:solidFill>
              </a:rPr>
              <a:t>Down</a:t>
            </a:r>
            <a:r>
              <a:rPr lang="en-US" dirty="0"/>
              <a:t> and </a:t>
            </a:r>
            <a:r>
              <a:rPr lang="en-US" b="1" dirty="0">
                <a:solidFill>
                  <a:schemeClr val="accent2"/>
                </a:solidFill>
              </a:rPr>
              <a:t>Up</a:t>
            </a:r>
            <a:r>
              <a:rPr lang="en-US" dirty="0"/>
              <a:t> indicating whether the market had a positive or negative return on a given week</a:t>
            </a:r>
          </a:p>
          <a:p>
            <a:endParaRPr lang="en-US" dirty="0"/>
          </a:p>
        </p:txBody>
      </p:sp>
      <p:sp>
        <p:nvSpPr>
          <p:cNvPr id="4" name="Footer Placeholder 3">
            <a:extLst>
              <a:ext uri="{FF2B5EF4-FFF2-40B4-BE49-F238E27FC236}">
                <a16:creationId xmlns:a16="http://schemas.microsoft.com/office/drawing/2014/main" id="{71F24677-DBB7-43AE-A504-0D5D7405A091}"/>
              </a:ext>
            </a:extLst>
          </p:cNvPr>
          <p:cNvSpPr>
            <a:spLocks noGrp="1"/>
          </p:cNvSpPr>
          <p:nvPr>
            <p:ph type="ftr" sz="quarter" idx="11"/>
          </p:nvPr>
        </p:nvSpPr>
        <p:spPr/>
        <p:txBody>
          <a:bodyPr/>
          <a:lstStyle/>
          <a:p>
            <a:r>
              <a:rPr lang="en-US" dirty="0"/>
              <a:t>Resampling Methods</a:t>
            </a:r>
          </a:p>
        </p:txBody>
      </p:sp>
      <p:sp>
        <p:nvSpPr>
          <p:cNvPr id="5" name="Slide Number Placeholder 4">
            <a:extLst>
              <a:ext uri="{FF2B5EF4-FFF2-40B4-BE49-F238E27FC236}">
                <a16:creationId xmlns:a16="http://schemas.microsoft.com/office/drawing/2014/main" id="{23CD2FF9-F4AA-4C85-881A-E7A6A3548813}"/>
              </a:ext>
            </a:extLst>
          </p:cNvPr>
          <p:cNvSpPr>
            <a:spLocks noGrp="1"/>
          </p:cNvSpPr>
          <p:nvPr>
            <p:ph type="sldNum" sz="quarter" idx="12"/>
          </p:nvPr>
        </p:nvSpPr>
        <p:spPr/>
        <p:txBody>
          <a:bodyPr/>
          <a:lstStyle/>
          <a:p>
            <a:fld id="{8E06CFEE-053A-4A40-A88B-A288F0289482}" type="slidenum">
              <a:rPr lang="en-US" smtClean="0"/>
              <a:t>35</a:t>
            </a:fld>
            <a:endParaRPr lang="en-US"/>
          </a:p>
        </p:txBody>
      </p:sp>
      <p:pic>
        <p:nvPicPr>
          <p:cNvPr id="6" name="Google Shape;1124;p52" descr="Shape&#10;&#10;Description automatically generated with medium confidence">
            <a:extLst>
              <a:ext uri="{FF2B5EF4-FFF2-40B4-BE49-F238E27FC236}">
                <a16:creationId xmlns:a16="http://schemas.microsoft.com/office/drawing/2014/main" id="{FE251627-FF4B-429D-8BD5-88FA3C907057}"/>
              </a:ext>
            </a:extLst>
          </p:cNvPr>
          <p:cNvPicPr preferRelativeResize="0"/>
          <p:nvPr/>
        </p:nvPicPr>
        <p:blipFill rotWithShape="1">
          <a:blip r:embed="rId3">
            <a:alphaModFix/>
          </a:blip>
          <a:srcRect/>
          <a:stretch/>
        </p:blipFill>
        <p:spPr>
          <a:xfrm>
            <a:off x="8868653" y="1593563"/>
            <a:ext cx="2576967" cy="1988980"/>
          </a:xfrm>
          <a:prstGeom prst="rect">
            <a:avLst/>
          </a:prstGeom>
          <a:noFill/>
          <a:ln>
            <a:noFill/>
          </a:ln>
        </p:spPr>
      </p:pic>
    </p:spTree>
    <p:extLst>
      <p:ext uri="{BB962C8B-B14F-4D97-AF65-F5344CB8AC3E}">
        <p14:creationId xmlns:p14="http://schemas.microsoft.com/office/powerpoint/2010/main" val="20675125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4" name="Title 3">
            <a:extLst>
              <a:ext uri="{FF2B5EF4-FFF2-40B4-BE49-F238E27FC236}">
                <a16:creationId xmlns:a16="http://schemas.microsoft.com/office/drawing/2014/main" id="{6C2C0FA3-F8A9-4808-ADB5-2FE6A353E1F9}"/>
              </a:ext>
            </a:extLst>
          </p:cNvPr>
          <p:cNvSpPr>
            <a:spLocks noGrp="1"/>
          </p:cNvSpPr>
          <p:nvPr>
            <p:ph type="title"/>
          </p:nvPr>
        </p:nvSpPr>
        <p:spPr/>
        <p:txBody>
          <a:bodyPr/>
          <a:lstStyle/>
          <a:p>
            <a:r>
              <a:rPr lang="en-US" dirty="0"/>
              <a:t>K-fold CV: We begin by defining a function that splits our data into training and validation sets</a:t>
            </a:r>
          </a:p>
        </p:txBody>
      </p:sp>
      <p:sp>
        <p:nvSpPr>
          <p:cNvPr id="978" name="Google Shape;978;p34"/>
          <p:cNvSpPr/>
          <p:nvPr/>
        </p:nvSpPr>
        <p:spPr>
          <a:xfrm>
            <a:off x="3321278" y="1287214"/>
            <a:ext cx="1416894"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R Code</a:t>
            </a:r>
            <a:endParaRPr dirty="0">
              <a:latin typeface="Acherus Grotesque" panose="02000505000000020004" pitchFamily="50" charset="0"/>
            </a:endParaRPr>
          </a:p>
        </p:txBody>
      </p:sp>
      <p:sp>
        <p:nvSpPr>
          <p:cNvPr id="980" name="Google Shape;980;p34"/>
          <p:cNvSpPr/>
          <p:nvPr/>
        </p:nvSpPr>
        <p:spPr>
          <a:xfrm>
            <a:off x="299226" y="3003305"/>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Python Code</a:t>
            </a:r>
            <a:endParaRPr dirty="0">
              <a:latin typeface="Acherus Grotesque" panose="02000505000000020004" pitchFamily="50" charset="0"/>
            </a:endParaRPr>
          </a:p>
        </p:txBody>
      </p:sp>
      <p:cxnSp>
        <p:nvCxnSpPr>
          <p:cNvPr id="981" name="Google Shape;981;p34"/>
          <p:cNvCxnSpPr>
            <a:cxnSpLocks/>
            <a:endCxn id="982" idx="3"/>
          </p:cNvCxnSpPr>
          <p:nvPr/>
        </p:nvCxnSpPr>
        <p:spPr>
          <a:xfrm flipH="1" flipV="1">
            <a:off x="5244559" y="1897490"/>
            <a:ext cx="851441" cy="111638"/>
          </a:xfrm>
          <a:prstGeom prst="straightConnector1">
            <a:avLst/>
          </a:prstGeom>
          <a:noFill/>
          <a:ln w="9525" cap="flat" cmpd="sng">
            <a:solidFill>
              <a:srgbClr val="650000"/>
            </a:solidFill>
            <a:prstDash val="solid"/>
            <a:round/>
            <a:headEnd type="none" w="sm" len="sm"/>
            <a:tailEnd type="triangle" w="med" len="med"/>
          </a:ln>
        </p:spPr>
      </p:cxnSp>
      <p:sp>
        <p:nvSpPr>
          <p:cNvPr id="982" name="Google Shape;982;p34"/>
          <p:cNvSpPr txBox="1"/>
          <p:nvPr/>
        </p:nvSpPr>
        <p:spPr>
          <a:xfrm>
            <a:off x="3361970" y="1743622"/>
            <a:ext cx="1882589" cy="3077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b="0" i="0" u="none" strike="noStrike" cap="none" dirty="0">
                <a:solidFill>
                  <a:srgbClr val="000000"/>
                </a:solidFill>
                <a:latin typeface="Acherus Grotesque" panose="02000505000000020004" pitchFamily="50" charset="0"/>
                <a:sym typeface="Arial"/>
              </a:rPr>
              <a:t># of observations</a:t>
            </a:r>
            <a:endParaRPr sz="1600" dirty="0">
              <a:latin typeface="Acherus Grotesque" panose="02000505000000020004" pitchFamily="50" charset="0"/>
            </a:endParaRPr>
          </a:p>
        </p:txBody>
      </p:sp>
      <p:sp>
        <p:nvSpPr>
          <p:cNvPr id="983" name="Google Shape;983;p34"/>
          <p:cNvSpPr txBox="1"/>
          <p:nvPr/>
        </p:nvSpPr>
        <p:spPr>
          <a:xfrm>
            <a:off x="1982767" y="4499292"/>
            <a:ext cx="8120500" cy="1815841"/>
          </a:xfrm>
          <a:prstGeom prst="rect">
            <a:avLst/>
          </a:prstGeom>
          <a:solidFill>
            <a:srgbClr val="E0EFF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def </a:t>
            </a:r>
            <a:r>
              <a:rPr lang="en-US" sz="1600" b="0" i="0" u="none" strike="noStrike" cap="none" dirty="0" err="1">
                <a:solidFill>
                  <a:srgbClr val="000000"/>
                </a:solidFill>
                <a:latin typeface="Consolas" panose="020B0609020204030204" pitchFamily="49" charset="0"/>
                <a:ea typeface="Courier New"/>
                <a:cs typeface="Courier New"/>
                <a:sym typeface="Courier New"/>
              </a:rPr>
              <a:t>KFCVSplit</a:t>
            </a:r>
            <a:r>
              <a:rPr lang="en-US" sz="1600" b="0" i="0" u="none" strike="noStrike" cap="none" dirty="0">
                <a:solidFill>
                  <a:srgbClr val="000000"/>
                </a:solidFill>
                <a:latin typeface="Consolas" panose="020B0609020204030204" pitchFamily="49" charset="0"/>
                <a:ea typeface="Courier New"/>
                <a:cs typeface="Courier New"/>
                <a:sym typeface="Courier New"/>
              </a:rPr>
              <a:t>(dataset, k, index):</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assert(0 &lt;= index and index &lt; k)</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a:t>
            </a:r>
            <a:r>
              <a:rPr lang="en-US" sz="1600" b="0" i="0" u="none" strike="noStrike" cap="none" dirty="0" err="1">
                <a:solidFill>
                  <a:srgbClr val="000000"/>
                </a:solidFill>
                <a:latin typeface="Consolas" panose="020B0609020204030204" pitchFamily="49" charset="0"/>
                <a:ea typeface="Courier New"/>
                <a:cs typeface="Courier New"/>
                <a:sym typeface="Courier New"/>
              </a:rPr>
              <a:t>firstSplitIndex</a:t>
            </a:r>
            <a:r>
              <a:rPr lang="en-US" sz="1600" b="0" i="0" u="none" strike="noStrike" cap="none" dirty="0">
                <a:solidFill>
                  <a:srgbClr val="000000"/>
                </a:solidFill>
                <a:latin typeface="Consolas" panose="020B0609020204030204" pitchFamily="49" charset="0"/>
                <a:ea typeface="Courier New"/>
                <a:cs typeface="Courier New"/>
                <a:sym typeface="Courier New"/>
              </a:rPr>
              <a:t> = int(</a:t>
            </a:r>
            <a:r>
              <a:rPr lang="en-US" sz="1600" b="0" i="0" u="none" strike="noStrike" cap="none" dirty="0" err="1">
                <a:solidFill>
                  <a:srgbClr val="000000"/>
                </a:solidFill>
                <a:latin typeface="Consolas" panose="020B0609020204030204" pitchFamily="49" charset="0"/>
                <a:ea typeface="Courier New"/>
                <a:cs typeface="Courier New"/>
                <a:sym typeface="Courier New"/>
              </a:rPr>
              <a:t>len</a:t>
            </a:r>
            <a:r>
              <a:rPr lang="en-US" sz="1600" b="0" i="0" u="none" strike="noStrike" cap="none" dirty="0">
                <a:solidFill>
                  <a:srgbClr val="000000"/>
                </a:solidFill>
                <a:latin typeface="Consolas" panose="020B0609020204030204" pitchFamily="49" charset="0"/>
                <a:ea typeface="Courier New"/>
                <a:cs typeface="Courier New"/>
                <a:sym typeface="Courier New"/>
              </a:rPr>
              <a:t>(dataset)*index/ k)</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a:t>
            </a:r>
            <a:r>
              <a:rPr lang="en-US" sz="1600" b="0" i="0" u="none" strike="noStrike" cap="none" dirty="0" err="1">
                <a:solidFill>
                  <a:srgbClr val="000000"/>
                </a:solidFill>
                <a:latin typeface="Consolas" panose="020B0609020204030204" pitchFamily="49" charset="0"/>
                <a:ea typeface="Courier New"/>
                <a:cs typeface="Courier New"/>
                <a:sym typeface="Courier New"/>
              </a:rPr>
              <a:t>secondSplitIndex</a:t>
            </a:r>
            <a:r>
              <a:rPr lang="en-US" sz="1600" b="0" i="0" u="none" strike="noStrike" cap="none" dirty="0">
                <a:solidFill>
                  <a:srgbClr val="000000"/>
                </a:solidFill>
                <a:latin typeface="Consolas" panose="020B0609020204030204" pitchFamily="49" charset="0"/>
                <a:ea typeface="Courier New"/>
                <a:cs typeface="Courier New"/>
                <a:sym typeface="Courier New"/>
              </a:rPr>
              <a:t> = int(</a:t>
            </a:r>
            <a:r>
              <a:rPr lang="en-US" sz="1600" b="0" i="0" u="none" strike="noStrike" cap="none" dirty="0" err="1">
                <a:solidFill>
                  <a:srgbClr val="000000"/>
                </a:solidFill>
                <a:latin typeface="Consolas" panose="020B0609020204030204" pitchFamily="49" charset="0"/>
                <a:ea typeface="Courier New"/>
                <a:cs typeface="Courier New"/>
                <a:sym typeface="Courier New"/>
              </a:rPr>
              <a:t>len</a:t>
            </a:r>
            <a:r>
              <a:rPr lang="en-US" sz="1600" b="0" i="0" u="none" strike="noStrike" cap="none" dirty="0">
                <a:solidFill>
                  <a:srgbClr val="000000"/>
                </a:solidFill>
                <a:latin typeface="Consolas" panose="020B0609020204030204" pitchFamily="49" charset="0"/>
                <a:ea typeface="Courier New"/>
                <a:cs typeface="Courier New"/>
                <a:sym typeface="Courier New"/>
              </a:rPr>
              <a:t>(dataset)*(index + 1) / k)</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a:t>
            </a:r>
            <a:r>
              <a:rPr lang="en-US" sz="1600" b="0" i="0" u="none" strike="noStrike" cap="none" dirty="0" err="1">
                <a:solidFill>
                  <a:srgbClr val="000000"/>
                </a:solidFill>
                <a:latin typeface="Consolas" panose="020B0609020204030204" pitchFamily="49" charset="0"/>
                <a:ea typeface="Courier New"/>
                <a:cs typeface="Courier New"/>
                <a:sym typeface="Courier New"/>
              </a:rPr>
              <a:t>trainSet</a:t>
            </a:r>
            <a:r>
              <a:rPr lang="en-US" sz="1600" b="0" i="0" u="none" strike="noStrike" cap="none" dirty="0">
                <a:solidFill>
                  <a:srgbClr val="000000"/>
                </a:solidFill>
                <a:latin typeface="Consolas" panose="020B0609020204030204" pitchFamily="49" charset="0"/>
                <a:ea typeface="Courier New"/>
                <a:cs typeface="Courier New"/>
                <a:sym typeface="Courier New"/>
              </a:rPr>
              <a:t> = </a:t>
            </a:r>
            <a:r>
              <a:rPr lang="en-US" sz="1600" b="0" i="0" u="none" strike="noStrike" cap="none" dirty="0" err="1">
                <a:solidFill>
                  <a:srgbClr val="000000"/>
                </a:solidFill>
                <a:latin typeface="Consolas" panose="020B0609020204030204" pitchFamily="49" charset="0"/>
                <a:ea typeface="Courier New"/>
                <a:cs typeface="Courier New"/>
                <a:sym typeface="Courier New"/>
              </a:rPr>
              <a:t>dataset.drop</a:t>
            </a:r>
            <a:r>
              <a:rPr lang="en-US" sz="1600" b="0" i="0" u="none" strike="noStrike" cap="none" dirty="0">
                <a:solidFill>
                  <a:srgbClr val="000000"/>
                </a:solidFill>
                <a:latin typeface="Consolas" panose="020B0609020204030204" pitchFamily="49" charset="0"/>
                <a:ea typeface="Courier New"/>
                <a:cs typeface="Courier New"/>
                <a:sym typeface="Courier New"/>
              </a:rPr>
              <a:t>(range(</a:t>
            </a:r>
            <a:r>
              <a:rPr lang="en-US" sz="1600" b="0" i="0" u="none" strike="noStrike" cap="none" dirty="0" err="1">
                <a:solidFill>
                  <a:srgbClr val="000000"/>
                </a:solidFill>
                <a:latin typeface="Consolas" panose="020B0609020204030204" pitchFamily="49" charset="0"/>
                <a:ea typeface="Courier New"/>
                <a:cs typeface="Courier New"/>
                <a:sym typeface="Courier New"/>
              </a:rPr>
              <a:t>firstSplitIndex</a:t>
            </a:r>
            <a:r>
              <a:rPr lang="en-US" sz="1600" b="0" i="0" u="none" strike="noStrike" cap="none" dirty="0">
                <a:solidFill>
                  <a:srgbClr val="000000"/>
                </a:solidFill>
                <a:latin typeface="Consolas" panose="020B0609020204030204" pitchFamily="49" charset="0"/>
                <a:ea typeface="Courier New"/>
                <a:cs typeface="Courier New"/>
                <a:sym typeface="Courier New"/>
              </a:rPr>
              <a:t>, </a:t>
            </a:r>
            <a:r>
              <a:rPr lang="en-US" sz="1600" b="0" i="0" u="none" strike="noStrike" cap="none" dirty="0" err="1">
                <a:solidFill>
                  <a:srgbClr val="000000"/>
                </a:solidFill>
                <a:latin typeface="Consolas" panose="020B0609020204030204" pitchFamily="49" charset="0"/>
                <a:ea typeface="Courier New"/>
                <a:cs typeface="Courier New"/>
                <a:sym typeface="Courier New"/>
              </a:rPr>
              <a:t>secondSplitIndex</a:t>
            </a:r>
            <a:r>
              <a:rPr lang="en-US" sz="1600" b="0" i="0" u="none" strike="noStrik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a:t>
            </a:r>
            <a:r>
              <a:rPr lang="en-US" sz="1600" b="0" i="0" u="none" strike="noStrike" cap="none" dirty="0" err="1">
                <a:solidFill>
                  <a:srgbClr val="000000"/>
                </a:solidFill>
                <a:latin typeface="Consolas" panose="020B0609020204030204" pitchFamily="49" charset="0"/>
                <a:ea typeface="Courier New"/>
                <a:cs typeface="Courier New"/>
                <a:sym typeface="Courier New"/>
              </a:rPr>
              <a:t>testSet</a:t>
            </a:r>
            <a:r>
              <a:rPr lang="en-US" sz="1600" b="0" i="0" u="none" strike="noStrike" cap="none" dirty="0">
                <a:solidFill>
                  <a:srgbClr val="000000"/>
                </a:solidFill>
                <a:latin typeface="Consolas" panose="020B0609020204030204" pitchFamily="49" charset="0"/>
                <a:ea typeface="Courier New"/>
                <a:cs typeface="Courier New"/>
                <a:sym typeface="Courier New"/>
              </a:rPr>
              <a:t> = </a:t>
            </a:r>
            <a:r>
              <a:rPr lang="en-US" sz="1600" b="0" i="0" u="none" strike="noStrike" cap="none" dirty="0" err="1">
                <a:solidFill>
                  <a:srgbClr val="000000"/>
                </a:solidFill>
                <a:latin typeface="Consolas" panose="020B0609020204030204" pitchFamily="49" charset="0"/>
                <a:ea typeface="Courier New"/>
                <a:cs typeface="Courier New"/>
                <a:sym typeface="Courier New"/>
              </a:rPr>
              <a:t>dataset.iloc</a:t>
            </a:r>
            <a:r>
              <a:rPr lang="en-US" sz="1600" b="0" i="0" u="none" strike="noStrike" cap="none" dirty="0">
                <a:solidFill>
                  <a:srgbClr val="000000"/>
                </a:solidFill>
                <a:latin typeface="Consolas" panose="020B0609020204030204" pitchFamily="49" charset="0"/>
                <a:ea typeface="Courier New"/>
                <a:cs typeface="Courier New"/>
                <a:sym typeface="Courier New"/>
              </a:rPr>
              <a:t>[</a:t>
            </a:r>
            <a:r>
              <a:rPr lang="en-US" sz="1600" b="0" i="0" u="none" strike="noStrike" cap="none" dirty="0" err="1">
                <a:solidFill>
                  <a:srgbClr val="000000"/>
                </a:solidFill>
                <a:latin typeface="Consolas" panose="020B0609020204030204" pitchFamily="49" charset="0"/>
                <a:ea typeface="Courier New"/>
                <a:cs typeface="Courier New"/>
                <a:sym typeface="Courier New"/>
              </a:rPr>
              <a:t>firstSplitIndex:secondSplitIndex</a:t>
            </a:r>
            <a:r>
              <a:rPr lang="en-US" sz="1600" b="0" i="0" u="none" strike="noStrik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return </a:t>
            </a:r>
            <a:r>
              <a:rPr lang="en-US" sz="1600" b="0" i="0" u="none" strike="noStrike" cap="none" dirty="0" err="1">
                <a:solidFill>
                  <a:srgbClr val="000000"/>
                </a:solidFill>
                <a:latin typeface="Consolas" panose="020B0609020204030204" pitchFamily="49" charset="0"/>
                <a:ea typeface="Courier New"/>
                <a:cs typeface="Courier New"/>
                <a:sym typeface="Courier New"/>
              </a:rPr>
              <a:t>trainSet.reset_index</a:t>
            </a:r>
            <a:r>
              <a:rPr lang="en-US" sz="1600" b="0" i="0" u="none" strike="noStrike" cap="none" dirty="0">
                <a:solidFill>
                  <a:srgbClr val="000000"/>
                </a:solidFill>
                <a:latin typeface="Consolas" panose="020B0609020204030204" pitchFamily="49" charset="0"/>
                <a:ea typeface="Courier New"/>
                <a:cs typeface="Courier New"/>
                <a:sym typeface="Courier New"/>
              </a:rPr>
              <a:t>(), </a:t>
            </a:r>
            <a:r>
              <a:rPr lang="en-US" sz="1600" b="0" i="0" u="none" strike="noStrike" cap="none" dirty="0" err="1">
                <a:solidFill>
                  <a:srgbClr val="000000"/>
                </a:solidFill>
                <a:latin typeface="Consolas" panose="020B0609020204030204" pitchFamily="49" charset="0"/>
                <a:ea typeface="Courier New"/>
                <a:cs typeface="Courier New"/>
                <a:sym typeface="Courier New"/>
              </a:rPr>
              <a:t>testSet.reset_index</a:t>
            </a:r>
            <a:r>
              <a:rPr lang="en-US" sz="1600" b="0" i="0" u="none" strike="noStrik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p:txBody>
      </p:sp>
      <p:sp>
        <p:nvSpPr>
          <p:cNvPr id="979" name="Google Shape;979;p34"/>
          <p:cNvSpPr txBox="1"/>
          <p:nvPr/>
        </p:nvSpPr>
        <p:spPr>
          <a:xfrm>
            <a:off x="5898912" y="1610003"/>
            <a:ext cx="6087531" cy="3046948"/>
          </a:xfrm>
          <a:prstGeom prst="rect">
            <a:avLst/>
          </a:prstGeom>
          <a:solidFill>
            <a:srgbClr val="FFFFE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cap="none" dirty="0" err="1">
                <a:solidFill>
                  <a:srgbClr val="000000"/>
                </a:solidFill>
                <a:latin typeface="Consolas" panose="020B0609020204030204" pitchFamily="49" charset="0"/>
                <a:ea typeface="Courier New"/>
                <a:cs typeface="Courier New"/>
                <a:sym typeface="Courier New"/>
              </a:rPr>
              <a:t>KFCVSplit</a:t>
            </a:r>
            <a:r>
              <a:rPr lang="en-US" sz="1600" b="0" i="0" u="none" cap="none" dirty="0">
                <a:solidFill>
                  <a:srgbClr val="000000"/>
                </a:solidFill>
                <a:latin typeface="Consolas" panose="020B0609020204030204" pitchFamily="49" charset="0"/>
                <a:ea typeface="Courier New"/>
                <a:cs typeface="Courier New"/>
                <a:sym typeface="Courier New"/>
              </a:rPr>
              <a:t> &lt;- function(dataset, k, </a:t>
            </a:r>
            <a:r>
              <a:rPr lang="en-US" sz="1600" b="0" i="0" u="none" cap="none" dirty="0" err="1">
                <a:solidFill>
                  <a:srgbClr val="000000"/>
                </a:solidFill>
                <a:latin typeface="Consolas" panose="020B0609020204030204" pitchFamily="49" charset="0"/>
                <a:ea typeface="Courier New"/>
                <a:cs typeface="Courier New"/>
                <a:sym typeface="Courier New"/>
              </a:rPr>
              <a:t>i</a:t>
            </a:r>
            <a:r>
              <a:rPr lang="en-US" sz="1600" b="0" i="0" u="non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a:p>
            <a:pPr lvl="1"/>
            <a:r>
              <a:rPr lang="en-US" sz="1600" b="0" i="0" u="none" cap="none" dirty="0">
                <a:solidFill>
                  <a:srgbClr val="000000"/>
                </a:solidFill>
                <a:latin typeface="Consolas" panose="020B0609020204030204" pitchFamily="49" charset="0"/>
                <a:ea typeface="Courier New"/>
                <a:cs typeface="Courier New"/>
                <a:sym typeface="Courier New"/>
              </a:rPr>
              <a:t>  n0 &lt;- </a:t>
            </a:r>
            <a:r>
              <a:rPr lang="en-US" sz="1600" b="0" i="0" u="none" cap="none" dirty="0" err="1">
                <a:solidFill>
                  <a:srgbClr val="000000"/>
                </a:solidFill>
                <a:latin typeface="Consolas" panose="020B0609020204030204" pitchFamily="49" charset="0"/>
                <a:ea typeface="Courier New"/>
                <a:cs typeface="Courier New"/>
                <a:sym typeface="Courier New"/>
              </a:rPr>
              <a:t>nrow</a:t>
            </a:r>
            <a:r>
              <a:rPr lang="en-US" sz="1600" b="0" i="0" u="none" cap="none" dirty="0">
                <a:solidFill>
                  <a:srgbClr val="000000"/>
                </a:solidFill>
                <a:latin typeface="Consolas" panose="020B0609020204030204" pitchFamily="49" charset="0"/>
                <a:ea typeface="Courier New"/>
                <a:cs typeface="Courier New"/>
                <a:sym typeface="Courier New"/>
              </a:rPr>
              <a:t>(dataset) </a:t>
            </a:r>
            <a:endParaRPr sz="1600" dirty="0">
              <a:latin typeface="Consolas" panose="020B0609020204030204" pitchFamily="49" charset="0"/>
            </a:endParaRPr>
          </a:p>
          <a:p>
            <a:pPr lvl="1"/>
            <a:r>
              <a:rPr lang="en-US" sz="1600" b="0" i="0" u="none" cap="none" dirty="0">
                <a:solidFill>
                  <a:srgbClr val="000000"/>
                </a:solidFill>
                <a:latin typeface="Consolas" panose="020B0609020204030204" pitchFamily="49" charset="0"/>
                <a:ea typeface="Courier New"/>
                <a:cs typeface="Courier New"/>
                <a:sym typeface="Courier New"/>
              </a:rPr>
              <a:t>  n0num &lt;- sample(1:n0, n0, replace=FALSE)</a:t>
            </a:r>
            <a:endParaRPr sz="1600" dirty="0">
              <a:latin typeface="Consolas" panose="020B0609020204030204" pitchFamily="49" charset="0"/>
            </a:endParaRPr>
          </a:p>
          <a:p>
            <a:pPr lvl="1"/>
            <a:r>
              <a:rPr lang="en-US" sz="1600" b="0" i="0" u="none" cap="none" dirty="0">
                <a:solidFill>
                  <a:srgbClr val="000000"/>
                </a:solidFill>
                <a:latin typeface="Consolas" panose="020B0609020204030204" pitchFamily="49" charset="0"/>
                <a:ea typeface="Courier New"/>
                <a:cs typeface="Courier New"/>
                <a:sym typeface="Courier New"/>
              </a:rPr>
              <a:t>  </a:t>
            </a:r>
            <a:r>
              <a:rPr lang="en-US" sz="1600" b="0" i="0" u="none" cap="none" dirty="0" err="1">
                <a:solidFill>
                  <a:srgbClr val="000000"/>
                </a:solidFill>
                <a:latin typeface="Consolas" panose="020B0609020204030204" pitchFamily="49" charset="0"/>
                <a:ea typeface="Courier New"/>
                <a:cs typeface="Courier New"/>
                <a:sym typeface="Courier New"/>
              </a:rPr>
              <a:t>knGroup</a:t>
            </a:r>
            <a:r>
              <a:rPr lang="en-US" sz="1600" b="0" i="0" u="none" cap="none" dirty="0">
                <a:solidFill>
                  <a:srgbClr val="000000"/>
                </a:solidFill>
                <a:latin typeface="Consolas" panose="020B0609020204030204" pitchFamily="49" charset="0"/>
                <a:ea typeface="Courier New"/>
                <a:cs typeface="Courier New"/>
                <a:sym typeface="Courier New"/>
              </a:rPr>
              <a:t> &lt;- </a:t>
            </a:r>
            <a:r>
              <a:rPr lang="en-US" sz="1600" b="0" i="0" u="none" cap="none" dirty="0" err="1">
                <a:solidFill>
                  <a:srgbClr val="000000"/>
                </a:solidFill>
                <a:latin typeface="Consolas" panose="020B0609020204030204" pitchFamily="49" charset="0"/>
                <a:ea typeface="Courier New"/>
                <a:cs typeface="Courier New"/>
                <a:sym typeface="Courier New"/>
              </a:rPr>
              <a:t>findInterval</a:t>
            </a:r>
            <a:r>
              <a:rPr lang="en-US" sz="1600" b="0" i="0" u="none" cap="none" dirty="0">
                <a:solidFill>
                  <a:srgbClr val="000000"/>
                </a:solidFill>
                <a:latin typeface="Consolas" panose="020B0609020204030204" pitchFamily="49" charset="0"/>
                <a:ea typeface="Courier New"/>
                <a:cs typeface="Courier New"/>
                <a:sym typeface="Courier New"/>
              </a:rPr>
              <a:t>(n0num, seq(0, n0, l=(k+1))) </a:t>
            </a:r>
          </a:p>
          <a:p>
            <a:pPr lvl="1"/>
            <a:r>
              <a:rPr lang="en-US" sz="1600" b="0" i="0" u="none" cap="none" dirty="0">
                <a:solidFill>
                  <a:srgbClr val="000000"/>
                </a:solidFill>
                <a:latin typeface="Consolas" panose="020B0609020204030204" pitchFamily="49" charset="0"/>
                <a:ea typeface="Courier New"/>
                <a:cs typeface="Courier New"/>
                <a:sym typeface="Courier New"/>
              </a:rPr>
              <a:t>  if(k&lt;n0){</a:t>
            </a:r>
            <a:r>
              <a:rPr lang="en-US" sz="1600" b="0" i="0" u="none" cap="none" dirty="0" err="1">
                <a:solidFill>
                  <a:srgbClr val="000000"/>
                </a:solidFill>
                <a:latin typeface="Consolas" panose="020B0609020204030204" pitchFamily="49" charset="0"/>
                <a:ea typeface="Courier New"/>
                <a:cs typeface="Courier New"/>
                <a:sym typeface="Courier New"/>
              </a:rPr>
              <a:t>knGroup</a:t>
            </a:r>
            <a:r>
              <a:rPr lang="en-US" sz="1600" b="0" i="0" u="none" cap="none" dirty="0">
                <a:solidFill>
                  <a:srgbClr val="000000"/>
                </a:solidFill>
                <a:latin typeface="Consolas" panose="020B0609020204030204" pitchFamily="49" charset="0"/>
                <a:ea typeface="Courier New"/>
                <a:cs typeface="Courier New"/>
                <a:sym typeface="Courier New"/>
              </a:rPr>
              <a:t>[</a:t>
            </a:r>
            <a:r>
              <a:rPr lang="en-US" sz="1600" b="0" i="0" u="none" cap="none" dirty="0" err="1">
                <a:solidFill>
                  <a:srgbClr val="000000"/>
                </a:solidFill>
                <a:latin typeface="Consolas" panose="020B0609020204030204" pitchFamily="49" charset="0"/>
                <a:ea typeface="Courier New"/>
                <a:cs typeface="Courier New"/>
                <a:sym typeface="Courier New"/>
              </a:rPr>
              <a:t>knGroup</a:t>
            </a:r>
            <a:r>
              <a:rPr lang="en-US" sz="1600" b="0" i="0" u="none" cap="none" dirty="0">
                <a:solidFill>
                  <a:srgbClr val="000000"/>
                </a:solidFill>
                <a:latin typeface="Consolas" panose="020B0609020204030204" pitchFamily="49" charset="0"/>
                <a:ea typeface="Courier New"/>
                <a:cs typeface="Courier New"/>
                <a:sym typeface="Courier New"/>
              </a:rPr>
              <a:t>==(k+1)] &lt;- k}</a:t>
            </a:r>
            <a:endParaRPr sz="1600" dirty="0">
              <a:latin typeface="Consolas" panose="020B0609020204030204" pitchFamily="49" charset="0"/>
            </a:endParaRPr>
          </a:p>
          <a:p>
            <a:pPr lvl="1"/>
            <a:r>
              <a:rPr lang="en-US" sz="1600" dirty="0">
                <a:latin typeface="Consolas" panose="020B0609020204030204" pitchFamily="49" charset="0"/>
                <a:ea typeface="Courier New"/>
                <a:cs typeface="Courier New"/>
                <a:sym typeface="Courier New"/>
              </a:rPr>
              <a:t>  </a:t>
            </a:r>
            <a:r>
              <a:rPr lang="en-US" sz="1600" b="0" i="0" u="none" cap="none" dirty="0">
                <a:solidFill>
                  <a:srgbClr val="000000"/>
                </a:solidFill>
                <a:latin typeface="Consolas" panose="020B0609020204030204" pitchFamily="49" charset="0"/>
                <a:ea typeface="Courier New"/>
                <a:cs typeface="Courier New"/>
                <a:sym typeface="Courier New"/>
              </a:rPr>
              <a:t>if(k==n0){</a:t>
            </a:r>
            <a:r>
              <a:rPr lang="en-US" sz="1600" b="0" i="0" u="none" cap="none" dirty="0" err="1">
                <a:solidFill>
                  <a:srgbClr val="000000"/>
                </a:solidFill>
                <a:latin typeface="Consolas" panose="020B0609020204030204" pitchFamily="49" charset="0"/>
                <a:ea typeface="Courier New"/>
                <a:cs typeface="Courier New"/>
                <a:sym typeface="Courier New"/>
              </a:rPr>
              <a:t>knGroup</a:t>
            </a:r>
            <a:r>
              <a:rPr lang="en-US" sz="1600" b="0" i="0" u="none" cap="none" dirty="0">
                <a:solidFill>
                  <a:srgbClr val="000000"/>
                </a:solidFill>
                <a:latin typeface="Consolas" panose="020B0609020204030204" pitchFamily="49" charset="0"/>
                <a:ea typeface="Courier New"/>
                <a:cs typeface="Courier New"/>
                <a:sym typeface="Courier New"/>
              </a:rPr>
              <a:t> &lt;- knGroup-1}</a:t>
            </a:r>
            <a:endParaRPr sz="1600" dirty="0">
              <a:latin typeface="Consolas" panose="020B0609020204030204" pitchFamily="49" charset="0"/>
            </a:endParaRPr>
          </a:p>
          <a:p>
            <a:pPr lvl="1"/>
            <a:r>
              <a:rPr lang="en-US" sz="1600" b="0" i="0" u="none" cap="none" dirty="0">
                <a:solidFill>
                  <a:srgbClr val="000000"/>
                </a:solidFill>
                <a:latin typeface="Consolas" panose="020B0609020204030204" pitchFamily="49" charset="0"/>
                <a:ea typeface="Courier New"/>
                <a:cs typeface="Courier New"/>
                <a:sym typeface="Courier New"/>
              </a:rPr>
              <a:t>  dataset2 &lt;- </a:t>
            </a:r>
            <a:r>
              <a:rPr lang="en-US" sz="1600" b="0" i="0" u="none" cap="none" dirty="0" err="1">
                <a:solidFill>
                  <a:srgbClr val="000000"/>
                </a:solidFill>
                <a:latin typeface="Consolas" panose="020B0609020204030204" pitchFamily="49" charset="0"/>
                <a:ea typeface="Courier New"/>
                <a:cs typeface="Courier New"/>
                <a:sym typeface="Courier New"/>
              </a:rPr>
              <a:t>data.frame</a:t>
            </a:r>
            <a:r>
              <a:rPr lang="en-US" sz="1600" b="0" i="0" u="none" cap="none" dirty="0">
                <a:solidFill>
                  <a:srgbClr val="000000"/>
                </a:solidFill>
                <a:latin typeface="Consolas" panose="020B0609020204030204" pitchFamily="49" charset="0"/>
                <a:ea typeface="Courier New"/>
                <a:cs typeface="Courier New"/>
                <a:sym typeface="Courier New"/>
              </a:rPr>
              <a:t>(dataset, </a:t>
            </a:r>
            <a:r>
              <a:rPr lang="en-US" sz="1600" b="0" i="0" u="none" cap="none" dirty="0" err="1">
                <a:solidFill>
                  <a:srgbClr val="000000"/>
                </a:solidFill>
                <a:latin typeface="Consolas" panose="020B0609020204030204" pitchFamily="49" charset="0"/>
                <a:ea typeface="Courier New"/>
                <a:cs typeface="Courier New"/>
                <a:sym typeface="Courier New"/>
              </a:rPr>
              <a:t>knGroup</a:t>
            </a:r>
            <a:r>
              <a:rPr lang="en-US" sz="1600" b="0" i="0" u="non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a:p>
            <a:pPr lvl="1"/>
            <a:r>
              <a:rPr lang="en-US" sz="1600" b="0" i="0" u="none" cap="none" dirty="0">
                <a:solidFill>
                  <a:srgbClr val="000000"/>
                </a:solidFill>
                <a:latin typeface="Consolas" panose="020B0609020204030204" pitchFamily="49" charset="0"/>
                <a:ea typeface="Courier New"/>
                <a:cs typeface="Courier New"/>
                <a:sym typeface="Courier New"/>
              </a:rPr>
              <a:t>  test &lt;- dataset2[which(dataset2$knGroup==</a:t>
            </a:r>
            <a:r>
              <a:rPr lang="en-US" sz="1600" b="0" i="0" u="none" cap="none" dirty="0" err="1">
                <a:solidFill>
                  <a:srgbClr val="000000"/>
                </a:solidFill>
                <a:latin typeface="Consolas" panose="020B0609020204030204" pitchFamily="49" charset="0"/>
                <a:ea typeface="Courier New"/>
                <a:cs typeface="Courier New"/>
                <a:sym typeface="Courier New"/>
              </a:rPr>
              <a:t>i</a:t>
            </a:r>
            <a:r>
              <a:rPr lang="en-US" sz="1600" b="0" i="0" u="non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a:p>
            <a:pPr lvl="1"/>
            <a:r>
              <a:rPr lang="en-US" sz="1600" b="0" i="0" u="none" cap="none" dirty="0">
                <a:solidFill>
                  <a:srgbClr val="000000"/>
                </a:solidFill>
                <a:latin typeface="Consolas" panose="020B0609020204030204" pitchFamily="49" charset="0"/>
                <a:ea typeface="Courier New"/>
                <a:cs typeface="Courier New"/>
                <a:sym typeface="Courier New"/>
              </a:rPr>
              <a:t>  train &lt;- dataset2[which(dataset2$knGroup!=</a:t>
            </a:r>
            <a:r>
              <a:rPr lang="en-US" sz="1600" b="0" i="0" u="none" cap="none" dirty="0" err="1">
                <a:solidFill>
                  <a:srgbClr val="000000"/>
                </a:solidFill>
                <a:latin typeface="Consolas" panose="020B0609020204030204" pitchFamily="49" charset="0"/>
                <a:ea typeface="Courier New"/>
                <a:cs typeface="Courier New"/>
                <a:sym typeface="Courier New"/>
              </a:rPr>
              <a:t>i</a:t>
            </a:r>
            <a:r>
              <a:rPr lang="en-US" sz="1600" b="0" i="0" u="non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a:p>
            <a:pPr lvl="1"/>
            <a:r>
              <a:rPr lang="en-US" sz="1600" b="0" i="0" u="none" cap="none" dirty="0">
                <a:solidFill>
                  <a:srgbClr val="000000"/>
                </a:solidFill>
                <a:latin typeface="Consolas" panose="020B0609020204030204" pitchFamily="49" charset="0"/>
                <a:ea typeface="Courier New"/>
                <a:cs typeface="Courier New"/>
                <a:sym typeface="Courier New"/>
              </a:rPr>
              <a:t>  </a:t>
            </a:r>
            <a:r>
              <a:rPr lang="en-US" sz="1600" b="0" i="0" u="none" cap="none" dirty="0" err="1">
                <a:solidFill>
                  <a:srgbClr val="000000"/>
                </a:solidFill>
                <a:latin typeface="Consolas" panose="020B0609020204030204" pitchFamily="49" charset="0"/>
                <a:ea typeface="Courier New"/>
                <a:cs typeface="Courier New"/>
                <a:sym typeface="Courier New"/>
              </a:rPr>
              <a:t>traintest</a:t>
            </a:r>
            <a:r>
              <a:rPr lang="en-US" sz="1600" b="0" i="0" u="none" cap="none" dirty="0">
                <a:solidFill>
                  <a:srgbClr val="000000"/>
                </a:solidFill>
                <a:latin typeface="Consolas" panose="020B0609020204030204" pitchFamily="49" charset="0"/>
                <a:ea typeface="Courier New"/>
                <a:cs typeface="Courier New"/>
                <a:sym typeface="Courier New"/>
              </a:rPr>
              <a:t> &lt;- list(train, test)</a:t>
            </a:r>
            <a:endParaRPr sz="1600" dirty="0">
              <a:latin typeface="Consolas" panose="020B0609020204030204" pitchFamily="49" charset="0"/>
            </a:endParaRPr>
          </a:p>
          <a:p>
            <a:pPr lvl="1"/>
            <a:r>
              <a:rPr lang="en-US" sz="1600" b="0" i="0" u="none" cap="none" dirty="0">
                <a:solidFill>
                  <a:srgbClr val="000000"/>
                </a:solidFill>
                <a:latin typeface="Consolas" panose="020B0609020204030204" pitchFamily="49" charset="0"/>
                <a:ea typeface="Courier New"/>
                <a:cs typeface="Courier New"/>
                <a:sym typeface="Courier New"/>
              </a:rPr>
              <a:t>  return(</a:t>
            </a:r>
            <a:r>
              <a:rPr lang="en-US" sz="1600" b="0" i="0" u="none" cap="none" dirty="0" err="1">
                <a:solidFill>
                  <a:srgbClr val="000000"/>
                </a:solidFill>
                <a:latin typeface="Consolas" panose="020B0609020204030204" pitchFamily="49" charset="0"/>
                <a:ea typeface="Courier New"/>
                <a:cs typeface="Courier New"/>
                <a:sym typeface="Courier New"/>
              </a:rPr>
              <a:t>traintest</a:t>
            </a:r>
            <a:r>
              <a:rPr lang="en-US" sz="1600" b="0" i="0" u="non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p:txBody>
      </p:sp>
      <p:sp>
        <p:nvSpPr>
          <p:cNvPr id="984" name="Google Shape;984;p34"/>
          <p:cNvSpPr txBox="1"/>
          <p:nvPr/>
        </p:nvSpPr>
        <p:spPr>
          <a:xfrm>
            <a:off x="3369234" y="2094003"/>
            <a:ext cx="2737950" cy="3077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b="0" i="0" u="none" strike="noStrike" cap="none" dirty="0">
                <a:solidFill>
                  <a:srgbClr val="000000"/>
                </a:solidFill>
                <a:latin typeface="Acherus Grotesque" panose="02000505000000020004" pitchFamily="50" charset="0"/>
                <a:sym typeface="Arial"/>
              </a:rPr>
              <a:t>Generate random #’s</a:t>
            </a:r>
            <a:endParaRPr sz="1600" dirty="0">
              <a:latin typeface="Acherus Grotesque" panose="02000505000000020004" pitchFamily="50" charset="0"/>
            </a:endParaRPr>
          </a:p>
        </p:txBody>
      </p:sp>
      <p:sp>
        <p:nvSpPr>
          <p:cNvPr id="985" name="Google Shape;985;p34"/>
          <p:cNvSpPr txBox="1"/>
          <p:nvPr/>
        </p:nvSpPr>
        <p:spPr>
          <a:xfrm>
            <a:off x="3415038" y="2412443"/>
            <a:ext cx="2333541" cy="11695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b="0" i="0" u="none" strike="noStrike" cap="none" dirty="0">
                <a:solidFill>
                  <a:srgbClr val="000000"/>
                </a:solidFill>
                <a:latin typeface="Acherus Grotesque" panose="02000505000000020004" pitchFamily="50" charset="0"/>
                <a:sym typeface="Arial"/>
              </a:rPr>
              <a:t>creates a sequence of equally spaced intervals and assigns our random numbers to their respective intervals</a:t>
            </a:r>
            <a:endParaRPr sz="1600" dirty="0">
              <a:latin typeface="Acherus Grotesque" panose="02000505000000020004" pitchFamily="50" charset="0"/>
            </a:endParaRPr>
          </a:p>
        </p:txBody>
      </p:sp>
      <p:cxnSp>
        <p:nvCxnSpPr>
          <p:cNvPr id="986" name="Google Shape;986;p34"/>
          <p:cNvCxnSpPr>
            <a:cxnSpLocks/>
            <a:stCxn id="984" idx="3"/>
          </p:cNvCxnSpPr>
          <p:nvPr/>
        </p:nvCxnSpPr>
        <p:spPr>
          <a:xfrm flipH="1" flipV="1">
            <a:off x="5389974" y="2193673"/>
            <a:ext cx="717210" cy="54198"/>
          </a:xfrm>
          <a:prstGeom prst="straightConnector1">
            <a:avLst/>
          </a:prstGeom>
          <a:noFill/>
          <a:ln w="9525" cap="flat" cmpd="sng">
            <a:solidFill>
              <a:srgbClr val="650000"/>
            </a:solidFill>
            <a:prstDash val="solid"/>
            <a:round/>
            <a:headEnd type="none" w="sm" len="sm"/>
            <a:tailEnd type="triangle" w="med" len="med"/>
          </a:ln>
        </p:spPr>
      </p:cxnSp>
      <p:cxnSp>
        <p:nvCxnSpPr>
          <p:cNvPr id="987" name="Google Shape;987;p34"/>
          <p:cNvCxnSpPr>
            <a:cxnSpLocks/>
            <a:endCxn id="985" idx="3"/>
          </p:cNvCxnSpPr>
          <p:nvPr/>
        </p:nvCxnSpPr>
        <p:spPr>
          <a:xfrm flipH="1">
            <a:off x="5748579" y="2545746"/>
            <a:ext cx="416000" cy="451453"/>
          </a:xfrm>
          <a:prstGeom prst="straightConnector1">
            <a:avLst/>
          </a:prstGeom>
          <a:noFill/>
          <a:ln w="9525" cap="flat" cmpd="sng">
            <a:solidFill>
              <a:srgbClr val="650000"/>
            </a:solidFill>
            <a:prstDash val="solid"/>
            <a:round/>
            <a:headEnd type="none" w="sm" len="sm"/>
            <a:tailEnd type="triangle" w="med" len="med"/>
          </a:ln>
        </p:spPr>
      </p:cxnSp>
      <p:sp>
        <p:nvSpPr>
          <p:cNvPr id="988" name="Google Shape;988;p34"/>
          <p:cNvSpPr txBox="1"/>
          <p:nvPr/>
        </p:nvSpPr>
        <p:spPr>
          <a:xfrm>
            <a:off x="3362970" y="3894945"/>
            <a:ext cx="2333542" cy="3077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b="0" i="0" u="none" strike="noStrike" cap="none" dirty="0">
                <a:solidFill>
                  <a:srgbClr val="000000"/>
                </a:solidFill>
                <a:latin typeface="Acherus Grotesque" panose="02000505000000020004" pitchFamily="50" charset="0"/>
                <a:sym typeface="Arial"/>
              </a:rPr>
              <a:t>extracts all but </a:t>
            </a:r>
            <a:r>
              <a:rPr lang="en-US" b="0" i="0" u="none" strike="noStrike" cap="none" dirty="0" err="1">
                <a:solidFill>
                  <a:srgbClr val="000000"/>
                </a:solidFill>
                <a:latin typeface="Acherus Grotesque" panose="02000505000000020004" pitchFamily="50" charset="0"/>
                <a:sym typeface="Arial"/>
              </a:rPr>
              <a:t>ith</a:t>
            </a:r>
            <a:r>
              <a:rPr lang="en-US" b="0" i="0" u="none" strike="noStrike" cap="none" dirty="0">
                <a:solidFill>
                  <a:srgbClr val="000000"/>
                </a:solidFill>
                <a:latin typeface="Acherus Grotesque" panose="02000505000000020004" pitchFamily="50" charset="0"/>
                <a:sym typeface="Arial"/>
              </a:rPr>
              <a:t> group</a:t>
            </a:r>
            <a:endParaRPr sz="1600" dirty="0">
              <a:latin typeface="Acherus Grotesque" panose="02000505000000020004" pitchFamily="50" charset="0"/>
            </a:endParaRPr>
          </a:p>
        </p:txBody>
      </p:sp>
      <p:sp>
        <p:nvSpPr>
          <p:cNvPr id="989" name="Google Shape;989;p34"/>
          <p:cNvSpPr txBox="1"/>
          <p:nvPr/>
        </p:nvSpPr>
        <p:spPr>
          <a:xfrm>
            <a:off x="3366385" y="3627640"/>
            <a:ext cx="2027098" cy="31550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b="0" i="0" u="none" strike="noStrike" cap="none" dirty="0">
                <a:solidFill>
                  <a:srgbClr val="000000"/>
                </a:solidFill>
                <a:latin typeface="Acherus Grotesque" panose="02000505000000020004" pitchFamily="50" charset="0"/>
                <a:sym typeface="Arial"/>
              </a:rPr>
              <a:t>extracts </a:t>
            </a:r>
            <a:r>
              <a:rPr lang="en-US" b="0" i="0" u="none" strike="noStrike" cap="none" dirty="0" err="1">
                <a:solidFill>
                  <a:srgbClr val="000000"/>
                </a:solidFill>
                <a:latin typeface="Acherus Grotesque" panose="02000505000000020004" pitchFamily="50" charset="0"/>
                <a:sym typeface="Arial"/>
              </a:rPr>
              <a:t>ith</a:t>
            </a:r>
            <a:r>
              <a:rPr lang="en-US" b="0" i="0" u="none" strike="noStrike" cap="none" dirty="0">
                <a:solidFill>
                  <a:srgbClr val="000000"/>
                </a:solidFill>
                <a:latin typeface="Acherus Grotesque" panose="02000505000000020004" pitchFamily="50" charset="0"/>
                <a:sym typeface="Arial"/>
              </a:rPr>
              <a:t> group</a:t>
            </a:r>
            <a:endParaRPr sz="1600" dirty="0">
              <a:latin typeface="Acherus Grotesque" panose="02000505000000020004" pitchFamily="50" charset="0"/>
            </a:endParaRPr>
          </a:p>
        </p:txBody>
      </p:sp>
      <p:cxnSp>
        <p:nvCxnSpPr>
          <p:cNvPr id="990" name="Google Shape;990;p34"/>
          <p:cNvCxnSpPr>
            <a:cxnSpLocks/>
            <a:endCxn id="988" idx="3"/>
          </p:cNvCxnSpPr>
          <p:nvPr/>
        </p:nvCxnSpPr>
        <p:spPr>
          <a:xfrm flipH="1">
            <a:off x="5696512" y="3785396"/>
            <a:ext cx="410672" cy="263417"/>
          </a:xfrm>
          <a:prstGeom prst="straightConnector1">
            <a:avLst/>
          </a:prstGeom>
          <a:noFill/>
          <a:ln w="9525" cap="flat" cmpd="sng">
            <a:solidFill>
              <a:srgbClr val="650000"/>
            </a:solidFill>
            <a:prstDash val="solid"/>
            <a:round/>
            <a:headEnd type="none" w="sm" len="sm"/>
            <a:tailEnd type="triangle" w="med" len="med"/>
          </a:ln>
        </p:spPr>
      </p:cxnSp>
      <p:cxnSp>
        <p:nvCxnSpPr>
          <p:cNvPr id="991" name="Google Shape;991;p34"/>
          <p:cNvCxnSpPr>
            <a:cxnSpLocks/>
          </p:cNvCxnSpPr>
          <p:nvPr/>
        </p:nvCxnSpPr>
        <p:spPr>
          <a:xfrm flipH="1">
            <a:off x="5358658" y="3554923"/>
            <a:ext cx="726053" cy="196809"/>
          </a:xfrm>
          <a:prstGeom prst="straightConnector1">
            <a:avLst/>
          </a:prstGeom>
          <a:noFill/>
          <a:ln w="9525" cap="flat" cmpd="sng">
            <a:solidFill>
              <a:srgbClr val="650000"/>
            </a:solidFill>
            <a:prstDash val="solid"/>
            <a:round/>
            <a:headEnd type="none" w="sm" len="sm"/>
            <a:tailEnd type="triangle" w="med" len="med"/>
          </a:ln>
        </p:spPr>
      </p:cxnSp>
      <p:cxnSp>
        <p:nvCxnSpPr>
          <p:cNvPr id="992" name="Google Shape;992;p34"/>
          <p:cNvCxnSpPr>
            <a:cxnSpLocks/>
            <a:stCxn id="993" idx="1"/>
          </p:cNvCxnSpPr>
          <p:nvPr/>
        </p:nvCxnSpPr>
        <p:spPr>
          <a:xfrm flipH="1" flipV="1">
            <a:off x="1347798" y="4327745"/>
            <a:ext cx="965638" cy="953567"/>
          </a:xfrm>
          <a:prstGeom prst="straightConnector1">
            <a:avLst/>
          </a:prstGeom>
          <a:noFill/>
          <a:ln w="9525" cap="flat" cmpd="sng">
            <a:solidFill>
              <a:srgbClr val="650000"/>
            </a:solidFill>
            <a:prstDash val="solid"/>
            <a:round/>
            <a:headEnd type="none" w="sm" len="sm"/>
            <a:tailEnd type="triangle" w="med" len="med"/>
          </a:ln>
        </p:spPr>
      </p:cxnSp>
      <p:sp>
        <p:nvSpPr>
          <p:cNvPr id="994" name="Google Shape;994;p34"/>
          <p:cNvSpPr txBox="1"/>
          <p:nvPr/>
        </p:nvSpPr>
        <p:spPr>
          <a:xfrm>
            <a:off x="278772" y="3600411"/>
            <a:ext cx="2027098"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b="0" i="0" u="none" strike="noStrike" cap="none" dirty="0">
                <a:solidFill>
                  <a:srgbClr val="000000"/>
                </a:solidFill>
                <a:latin typeface="Acherus Grotesque" panose="02000505000000020004" pitchFamily="50" charset="0"/>
                <a:sym typeface="Arial"/>
              </a:rPr>
              <a:t>finds the indexes of  observations where a split should occur</a:t>
            </a:r>
            <a:endParaRPr dirty="0">
              <a:latin typeface="Acherus Grotesque" panose="02000505000000020004" pitchFamily="50" charset="0"/>
            </a:endParaRPr>
          </a:p>
        </p:txBody>
      </p:sp>
      <p:sp>
        <p:nvSpPr>
          <p:cNvPr id="993" name="Google Shape;993;p34"/>
          <p:cNvSpPr/>
          <p:nvPr/>
        </p:nvSpPr>
        <p:spPr>
          <a:xfrm>
            <a:off x="2313436" y="5163830"/>
            <a:ext cx="104835" cy="234963"/>
          </a:xfrm>
          <a:prstGeom prst="lef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b="0" i="0" u="none" strike="noStrike" cap="none">
              <a:solidFill>
                <a:schemeClr val="dk1"/>
              </a:solidFill>
              <a:latin typeface="Arial"/>
              <a:ea typeface="Arial"/>
              <a:cs typeface="Arial"/>
              <a:sym typeface="Arial"/>
            </a:endParaRPr>
          </a:p>
        </p:txBody>
      </p:sp>
      <p:cxnSp>
        <p:nvCxnSpPr>
          <p:cNvPr id="995" name="Google Shape;995;p34"/>
          <p:cNvCxnSpPr>
            <a:cxnSpLocks/>
            <a:endCxn id="996" idx="3"/>
          </p:cNvCxnSpPr>
          <p:nvPr/>
        </p:nvCxnSpPr>
        <p:spPr>
          <a:xfrm flipH="1" flipV="1">
            <a:off x="1930349" y="5858272"/>
            <a:ext cx="452976" cy="88306"/>
          </a:xfrm>
          <a:prstGeom prst="straightConnector1">
            <a:avLst/>
          </a:prstGeom>
          <a:noFill/>
          <a:ln w="9525" cap="flat" cmpd="sng">
            <a:solidFill>
              <a:srgbClr val="650000"/>
            </a:solidFill>
            <a:prstDash val="solid"/>
            <a:round/>
            <a:headEnd type="none" w="sm" len="sm"/>
            <a:tailEnd type="triangle" w="med" len="med"/>
          </a:ln>
        </p:spPr>
      </p:cxnSp>
      <p:cxnSp>
        <p:nvCxnSpPr>
          <p:cNvPr id="997" name="Google Shape;997;p34"/>
          <p:cNvCxnSpPr>
            <a:cxnSpLocks/>
            <a:endCxn id="998" idx="3"/>
          </p:cNvCxnSpPr>
          <p:nvPr/>
        </p:nvCxnSpPr>
        <p:spPr>
          <a:xfrm flipH="1" flipV="1">
            <a:off x="1877932" y="5002621"/>
            <a:ext cx="487922" cy="590570"/>
          </a:xfrm>
          <a:prstGeom prst="straightConnector1">
            <a:avLst/>
          </a:prstGeom>
          <a:noFill/>
          <a:ln w="9525" cap="flat" cmpd="sng">
            <a:solidFill>
              <a:srgbClr val="650000"/>
            </a:solidFill>
            <a:prstDash val="solid"/>
            <a:round/>
            <a:headEnd type="none" w="sm" len="sm"/>
            <a:tailEnd type="triangle" w="med" len="med"/>
          </a:ln>
        </p:spPr>
      </p:cxnSp>
      <p:sp>
        <p:nvSpPr>
          <p:cNvPr id="998" name="Google Shape;998;p34"/>
          <p:cNvSpPr txBox="1"/>
          <p:nvPr/>
        </p:nvSpPr>
        <p:spPr>
          <a:xfrm>
            <a:off x="285542" y="4633309"/>
            <a:ext cx="1592390"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b="0" i="0" u="none" strike="noStrike" cap="none" dirty="0">
                <a:solidFill>
                  <a:srgbClr val="000000"/>
                </a:solidFill>
                <a:latin typeface="Acherus Grotesque" panose="02000505000000020004" pitchFamily="50" charset="0"/>
                <a:sym typeface="Arial"/>
              </a:rPr>
              <a:t>extracts all </a:t>
            </a:r>
            <a:r>
              <a:rPr lang="en-US" b="1" i="0" u="none" strike="noStrike" cap="none" dirty="0">
                <a:solidFill>
                  <a:srgbClr val="000000"/>
                </a:solidFill>
                <a:latin typeface="Acherus Grotesque" panose="02000505000000020004" pitchFamily="50" charset="0"/>
                <a:sym typeface="Arial"/>
              </a:rPr>
              <a:t>but</a:t>
            </a:r>
            <a:r>
              <a:rPr lang="en-US" b="0" i="0" u="none" strike="noStrike" cap="none" dirty="0">
                <a:solidFill>
                  <a:srgbClr val="000000"/>
                </a:solidFill>
                <a:latin typeface="Acherus Grotesque" panose="02000505000000020004" pitchFamily="50" charset="0"/>
                <a:sym typeface="Arial"/>
              </a:rPr>
              <a:t>  group between the indices</a:t>
            </a:r>
            <a:endParaRPr dirty="0">
              <a:latin typeface="Acherus Grotesque" panose="02000505000000020004" pitchFamily="50" charset="0"/>
            </a:endParaRPr>
          </a:p>
        </p:txBody>
      </p:sp>
      <p:sp>
        <p:nvSpPr>
          <p:cNvPr id="996" name="Google Shape;996;p34"/>
          <p:cNvSpPr txBox="1"/>
          <p:nvPr/>
        </p:nvSpPr>
        <p:spPr>
          <a:xfrm>
            <a:off x="278772" y="5488960"/>
            <a:ext cx="1651577"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b="0" i="0" u="none" strike="noStrike" cap="none" dirty="0">
                <a:solidFill>
                  <a:srgbClr val="000000"/>
                </a:solidFill>
                <a:latin typeface="Acherus Grotesque" panose="02000505000000020004" pitchFamily="50" charset="0"/>
                <a:sym typeface="Arial"/>
              </a:rPr>
              <a:t>extracts the group be</a:t>
            </a:r>
            <a:r>
              <a:rPr lang="en-US" dirty="0">
                <a:latin typeface="Acherus Grotesque" panose="02000505000000020004" pitchFamily="50" charset="0"/>
              </a:rPr>
              <a:t>tween</a:t>
            </a:r>
            <a:r>
              <a:rPr lang="en-US" b="0" i="0" u="none" strike="noStrike" cap="none" dirty="0">
                <a:solidFill>
                  <a:srgbClr val="000000"/>
                </a:solidFill>
                <a:latin typeface="Acherus Grotesque" panose="02000505000000020004" pitchFamily="50" charset="0"/>
                <a:sym typeface="Arial"/>
              </a:rPr>
              <a:t> the indices</a:t>
            </a:r>
            <a:endParaRPr dirty="0">
              <a:latin typeface="Acherus Grotesque" panose="02000505000000020004" pitchFamily="50" charset="0"/>
            </a:endParaRPr>
          </a:p>
        </p:txBody>
      </p:sp>
      <p:sp>
        <p:nvSpPr>
          <p:cNvPr id="3" name="Footer Placeholder 2">
            <a:extLst>
              <a:ext uri="{FF2B5EF4-FFF2-40B4-BE49-F238E27FC236}">
                <a16:creationId xmlns:a16="http://schemas.microsoft.com/office/drawing/2014/main" id="{EC39A2EF-246E-39E1-DD0A-AF2A66A33A88}"/>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sp>
        <p:nvSpPr>
          <p:cNvPr id="14" name="Slide Number Placeholder 13">
            <a:extLst>
              <a:ext uri="{FF2B5EF4-FFF2-40B4-BE49-F238E27FC236}">
                <a16:creationId xmlns:a16="http://schemas.microsoft.com/office/drawing/2014/main" id="{FB7EA650-CA87-4D65-8FB7-D5CAEE848F5E}"/>
              </a:ext>
            </a:extLst>
          </p:cNvPr>
          <p:cNvSpPr>
            <a:spLocks noGrp="1"/>
          </p:cNvSpPr>
          <p:nvPr>
            <p:ph type="sldNum" sz="quarter" idx="12"/>
          </p:nvPr>
        </p:nvSpPr>
        <p:spPr/>
        <p:txBody>
          <a:bodyPr/>
          <a:lstStyle/>
          <a:p>
            <a:fld id="{8E06CFEE-053A-4A40-A88B-A288F0289482}" type="slidenum">
              <a:rPr lang="en-US" smtClean="0"/>
              <a:t>36</a:t>
            </a:fld>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25" name="Google Shape;1044;p37">
            <a:extLst>
              <a:ext uri="{FF2B5EF4-FFF2-40B4-BE49-F238E27FC236}">
                <a16:creationId xmlns:a16="http://schemas.microsoft.com/office/drawing/2014/main" id="{D8A7A19F-9A32-40FF-915A-DA78E58888AC}"/>
              </a:ext>
            </a:extLst>
          </p:cNvPr>
          <p:cNvSpPr txBox="1"/>
          <p:nvPr/>
        </p:nvSpPr>
        <p:spPr>
          <a:xfrm>
            <a:off x="5459548" y="3178541"/>
            <a:ext cx="6612247" cy="2123618"/>
          </a:xfrm>
          <a:prstGeom prst="rect">
            <a:avLst/>
          </a:prstGeom>
          <a:solidFill>
            <a:srgbClr val="E0EFF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k = 10</a:t>
            </a:r>
          </a:p>
          <a:p>
            <a:pPr marL="0" marR="0" lvl="0" indent="0" algn="l" rtl="0">
              <a:lnSpc>
                <a:spcPct val="100000"/>
              </a:lnSpc>
              <a:spcBef>
                <a:spcPts val="0"/>
              </a:spcBef>
              <a:spcAft>
                <a:spcPts val="0"/>
              </a:spcAft>
              <a:buNone/>
            </a:pPr>
            <a:r>
              <a:rPr lang="en-US" sz="1600" b="0" i="0" u="none" strike="noStrike" cap="none" dirty="0" err="1">
                <a:solidFill>
                  <a:srgbClr val="000000"/>
                </a:solidFill>
                <a:latin typeface="Consolas" panose="020B0609020204030204" pitchFamily="49" charset="0"/>
                <a:ea typeface="Courier New"/>
                <a:cs typeface="Courier New"/>
                <a:sym typeface="Courier New"/>
              </a:rPr>
              <a:t>guessAccuracy</a:t>
            </a:r>
            <a:r>
              <a:rPr lang="en-US" sz="1600" b="0" i="0" u="none" strike="noStrike" cap="none" dirty="0">
                <a:solidFill>
                  <a:srgbClr val="000000"/>
                </a:solidFill>
                <a:latin typeface="Consolas" panose="020B0609020204030204" pitchFamily="49" charset="0"/>
                <a:ea typeface="Courier New"/>
                <a:cs typeface="Courier New"/>
                <a:sym typeface="Courier New"/>
              </a:rPr>
              <a:t> = [[0 for </a:t>
            </a:r>
            <a:r>
              <a:rPr lang="en-US" sz="1600" b="0" i="0" u="none" strike="noStrike" cap="none" dirty="0" err="1">
                <a:solidFill>
                  <a:srgbClr val="000000"/>
                </a:solidFill>
                <a:latin typeface="Consolas" panose="020B0609020204030204" pitchFamily="49" charset="0"/>
                <a:ea typeface="Courier New"/>
                <a:cs typeface="Courier New"/>
                <a:sym typeface="Courier New"/>
              </a:rPr>
              <a:t>i</a:t>
            </a:r>
            <a:r>
              <a:rPr lang="en-US" sz="1600" b="0" i="0" u="none" strike="noStrike" cap="none" dirty="0">
                <a:solidFill>
                  <a:srgbClr val="000000"/>
                </a:solidFill>
                <a:latin typeface="Consolas" panose="020B0609020204030204" pitchFamily="49" charset="0"/>
                <a:ea typeface="Courier New"/>
                <a:cs typeface="Courier New"/>
                <a:sym typeface="Courier New"/>
              </a:rPr>
              <a:t> in range(4)] for j in range(k)]</a:t>
            </a: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for </a:t>
            </a:r>
            <a:r>
              <a:rPr lang="en-US" sz="1600" b="0" i="0" u="none" strike="noStrike" cap="none" dirty="0" err="1">
                <a:solidFill>
                  <a:srgbClr val="000000"/>
                </a:solidFill>
                <a:latin typeface="Consolas" panose="020B0609020204030204" pitchFamily="49" charset="0"/>
                <a:ea typeface="Courier New"/>
                <a:cs typeface="Courier New"/>
                <a:sym typeface="Courier New"/>
              </a:rPr>
              <a:t>i</a:t>
            </a:r>
            <a:r>
              <a:rPr lang="en-US" sz="1600" b="0" i="0" u="none" strike="noStrike" cap="none" dirty="0">
                <a:solidFill>
                  <a:srgbClr val="000000"/>
                </a:solidFill>
                <a:latin typeface="Consolas" panose="020B0609020204030204" pitchFamily="49" charset="0"/>
                <a:ea typeface="Courier New"/>
                <a:cs typeface="Courier New"/>
                <a:sym typeface="Courier New"/>
              </a:rPr>
              <a:t> in range(0, k):</a:t>
            </a: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train, test = </a:t>
            </a:r>
            <a:r>
              <a:rPr lang="en-US" sz="1600" b="0" i="0" u="none" strike="noStrike" cap="none" dirty="0" err="1">
                <a:solidFill>
                  <a:srgbClr val="000000"/>
                </a:solidFill>
                <a:latin typeface="Consolas" panose="020B0609020204030204" pitchFamily="49" charset="0"/>
                <a:ea typeface="Courier New"/>
                <a:cs typeface="Courier New"/>
                <a:sym typeface="Courier New"/>
              </a:rPr>
              <a:t>KFCVSplit</a:t>
            </a:r>
            <a:r>
              <a:rPr lang="en-US" sz="1600" b="0" i="0" u="none" strike="noStrike" cap="none" dirty="0">
                <a:solidFill>
                  <a:srgbClr val="000000"/>
                </a:solidFill>
                <a:latin typeface="Consolas" panose="020B0609020204030204" pitchFamily="49" charset="0"/>
                <a:ea typeface="Courier New"/>
                <a:cs typeface="Courier New"/>
                <a:sym typeface="Courier New"/>
              </a:rPr>
              <a:t>(weekly, k, </a:t>
            </a:r>
            <a:r>
              <a:rPr lang="en-US" sz="1600" b="0" i="0" u="none" strike="noStrike" cap="none" dirty="0" err="1">
                <a:solidFill>
                  <a:srgbClr val="000000"/>
                </a:solidFill>
                <a:latin typeface="Consolas" panose="020B0609020204030204" pitchFamily="49" charset="0"/>
                <a:ea typeface="Courier New"/>
                <a:cs typeface="Courier New"/>
                <a:sym typeface="Courier New"/>
              </a:rPr>
              <a:t>i</a:t>
            </a:r>
            <a:r>
              <a:rPr lang="en-US" sz="1600" b="0" i="0" u="none" strike="noStrik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2000" b="0" i="0" u="none" strike="noStrike" cap="none" dirty="0">
                <a:solidFill>
                  <a:srgbClr val="000000"/>
                </a:solidFill>
                <a:latin typeface="Consolas" panose="020B0609020204030204" pitchFamily="49" charset="0"/>
                <a:ea typeface="Courier New"/>
                <a:cs typeface="Courier New"/>
                <a:sym typeface="Courier New"/>
              </a:rPr>
              <a:t> </a:t>
            </a:r>
            <a:r>
              <a:rPr lang="en-US" sz="2000" b="1" i="0" u="none" strike="noStrike" cap="none" dirty="0">
                <a:solidFill>
                  <a:schemeClr val="accent1"/>
                </a:solidFill>
                <a:latin typeface="Consolas" panose="020B0609020204030204" pitchFamily="49" charset="0"/>
                <a:ea typeface="Courier New"/>
                <a:cs typeface="Courier New"/>
                <a:sym typeface="Courier New"/>
              </a:rPr>
              <a:t> …</a:t>
            </a:r>
            <a:endParaRPr sz="2000" b="1" i="0" u="none" strike="noStrike" cap="none" dirty="0">
              <a:solidFill>
                <a:schemeClr val="accent1"/>
              </a:solidFill>
              <a:latin typeface="Consolas" panose="020B0609020204030204" pitchFamily="49" charset="0"/>
              <a:ea typeface="Courier New"/>
              <a:cs typeface="Courier New"/>
              <a:sym typeface="Courier New"/>
            </a:endParaRPr>
          </a:p>
          <a:p>
            <a:pPr marL="0" marR="0" lvl="0" indent="0" algn="l" rtl="0">
              <a:lnSpc>
                <a:spcPct val="100000"/>
              </a:lnSpc>
              <a:spcBef>
                <a:spcPts val="0"/>
              </a:spcBef>
              <a:spcAft>
                <a:spcPts val="0"/>
              </a:spcAft>
              <a:buNone/>
            </a:pPr>
            <a:endParaRPr lang="en-US" sz="1600" b="0" i="0" u="none" strike="noStrike" cap="none" dirty="0">
              <a:solidFill>
                <a:srgbClr val="000000"/>
              </a:solidFill>
              <a:latin typeface="Consolas" panose="020B0609020204030204" pitchFamily="49" charset="0"/>
              <a:ea typeface="Courier New"/>
              <a:cs typeface="Courier New"/>
              <a:sym typeface="Courier New"/>
            </a:endParaRPr>
          </a:p>
          <a:p>
            <a:pPr marL="0" marR="0" lvl="0" indent="0" algn="l" rtl="0">
              <a:lnSpc>
                <a:spcPct val="100000"/>
              </a:lnSpc>
              <a:spcBef>
                <a:spcPts val="0"/>
              </a:spcBef>
              <a:spcAft>
                <a:spcPts val="0"/>
              </a:spcAft>
              <a:buNone/>
            </a:pPr>
            <a:r>
              <a:rPr lang="en-US" sz="1600" b="0" i="0" u="none" strike="noStrike" cap="none" dirty="0" err="1">
                <a:solidFill>
                  <a:srgbClr val="000000"/>
                </a:solidFill>
                <a:latin typeface="Consolas" panose="020B0609020204030204" pitchFamily="49" charset="0"/>
                <a:ea typeface="Courier New"/>
                <a:cs typeface="Courier New"/>
                <a:sym typeface="Courier New"/>
              </a:rPr>
              <a:t>guessAccuracyDF</a:t>
            </a:r>
            <a:r>
              <a:rPr lang="en-US" sz="1600" b="0" i="0" u="none" strike="noStrike" cap="none" dirty="0">
                <a:solidFill>
                  <a:srgbClr val="000000"/>
                </a:solidFill>
                <a:latin typeface="Consolas" panose="020B0609020204030204" pitchFamily="49" charset="0"/>
                <a:ea typeface="Courier New"/>
                <a:cs typeface="Courier New"/>
                <a:sym typeface="Courier New"/>
              </a:rPr>
              <a:t> = </a:t>
            </a:r>
            <a:r>
              <a:rPr lang="en-US" sz="1600" b="0" i="0" u="none" strike="noStrike" cap="none" dirty="0" err="1">
                <a:solidFill>
                  <a:srgbClr val="000000"/>
                </a:solidFill>
                <a:latin typeface="Consolas" panose="020B0609020204030204" pitchFamily="49" charset="0"/>
                <a:ea typeface="Courier New"/>
                <a:cs typeface="Courier New"/>
                <a:sym typeface="Courier New"/>
              </a:rPr>
              <a:t>pd.DataFrame</a:t>
            </a:r>
            <a:r>
              <a:rPr lang="en-US" sz="1600" b="0" i="0" u="none" strike="noStrike" cap="none" dirty="0">
                <a:solidFill>
                  <a:srgbClr val="000000"/>
                </a:solidFill>
                <a:latin typeface="Consolas" panose="020B0609020204030204" pitchFamily="49" charset="0"/>
                <a:ea typeface="Courier New"/>
                <a:cs typeface="Courier New"/>
                <a:sym typeface="Courier New"/>
              </a:rPr>
              <a:t>(data=</a:t>
            </a:r>
            <a:r>
              <a:rPr lang="en-US" sz="1600" b="0" i="0" u="none" strike="noStrike" cap="none" dirty="0" err="1">
                <a:solidFill>
                  <a:srgbClr val="000000"/>
                </a:solidFill>
                <a:latin typeface="Consolas" panose="020B0609020204030204" pitchFamily="49" charset="0"/>
                <a:ea typeface="Courier New"/>
                <a:cs typeface="Courier New"/>
                <a:sym typeface="Courier New"/>
              </a:rPr>
              <a:t>guessAccuracy</a:t>
            </a:r>
            <a:r>
              <a:rPr lang="en-US" sz="1600" b="0" i="0" u="none" strike="noStrike" cap="none" dirty="0">
                <a:solidFill>
                  <a:srgbClr val="000000"/>
                </a:solidFill>
                <a:latin typeface="Consolas" panose="020B0609020204030204" pitchFamily="49" charset="0"/>
                <a:ea typeface="Courier New"/>
                <a:cs typeface="Courier New"/>
                <a:sym typeface="Courier New"/>
              </a:rPr>
              <a:t>, 	columns=["logit", "LDA", "QDA", "KNN"])</a:t>
            </a:r>
            <a:endParaRPr sz="1600" dirty="0">
              <a:latin typeface="Consolas" panose="020B0609020204030204" pitchFamily="49" charset="0"/>
            </a:endParaRPr>
          </a:p>
        </p:txBody>
      </p:sp>
      <p:sp>
        <p:nvSpPr>
          <p:cNvPr id="1006" name="Google Shape;1006;p35"/>
          <p:cNvSpPr/>
          <p:nvPr/>
        </p:nvSpPr>
        <p:spPr>
          <a:xfrm>
            <a:off x="605506" y="1611615"/>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R Code</a:t>
            </a:r>
            <a:endParaRPr dirty="0">
              <a:latin typeface="Acherus Grotesque" panose="02000505000000020004" pitchFamily="50" charset="0"/>
            </a:endParaRPr>
          </a:p>
        </p:txBody>
      </p:sp>
      <p:sp>
        <p:nvSpPr>
          <p:cNvPr id="1007" name="Google Shape;1007;p35"/>
          <p:cNvSpPr txBox="1"/>
          <p:nvPr/>
        </p:nvSpPr>
        <p:spPr>
          <a:xfrm>
            <a:off x="131493" y="3143697"/>
            <a:ext cx="5202508" cy="2616060"/>
          </a:xfrm>
          <a:prstGeom prst="rect">
            <a:avLst/>
          </a:prstGeom>
          <a:solidFill>
            <a:srgbClr val="FFFFE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dirty="0">
                <a:latin typeface="Consolas" panose="020B0609020204030204" pitchFamily="49" charset="0"/>
                <a:cs typeface="Courier New"/>
                <a:sym typeface="Courier New"/>
              </a:rPr>
              <a:t>errRate1 &lt;- matrix(0,4,10) </a:t>
            </a:r>
          </a:p>
          <a:p>
            <a:r>
              <a:rPr lang="en-US" sz="1600" b="0" i="0" u="none" strike="noStrike" cap="none" dirty="0" err="1">
                <a:solidFill>
                  <a:srgbClr val="000000"/>
                </a:solidFill>
                <a:latin typeface="Consolas" panose="020B0609020204030204" pitchFamily="49" charset="0"/>
                <a:ea typeface="Courier New"/>
                <a:cs typeface="Courier New"/>
                <a:sym typeface="Courier New"/>
              </a:rPr>
              <a:t>rownames</a:t>
            </a:r>
            <a:r>
              <a:rPr lang="en-US" sz="1600" b="0" i="0" u="none" strike="noStrike" cap="none" dirty="0">
                <a:solidFill>
                  <a:srgbClr val="000000"/>
                </a:solidFill>
                <a:latin typeface="Consolas" panose="020B0609020204030204" pitchFamily="49" charset="0"/>
                <a:ea typeface="Courier New"/>
                <a:cs typeface="Courier New"/>
                <a:sym typeface="Courier New"/>
              </a:rPr>
              <a:t>(errRate1) &lt;- c("GLM", "LDA", "QDA", "KNN")</a:t>
            </a:r>
          </a:p>
          <a:p>
            <a:endParaRPr lang="en-US" sz="1600" dirty="0">
              <a:latin typeface="Consolas" panose="020B0609020204030204" pitchFamily="49" charset="0"/>
              <a:cs typeface="Courier New"/>
              <a:sym typeface="Courier New"/>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for(</a:t>
            </a:r>
            <a:r>
              <a:rPr lang="en-US" sz="1600" b="0" i="0" u="none" strike="noStrike" cap="none" dirty="0" err="1">
                <a:solidFill>
                  <a:srgbClr val="000000"/>
                </a:solidFill>
                <a:latin typeface="Consolas" panose="020B0609020204030204" pitchFamily="49" charset="0"/>
                <a:ea typeface="Courier New"/>
                <a:cs typeface="Courier New"/>
                <a:sym typeface="Courier New"/>
              </a:rPr>
              <a:t>i</a:t>
            </a:r>
            <a:r>
              <a:rPr lang="en-US" sz="1600" b="0" i="0" u="none" strike="noStrike" cap="none" dirty="0">
                <a:solidFill>
                  <a:srgbClr val="000000"/>
                </a:solidFill>
                <a:latin typeface="Consolas" panose="020B0609020204030204" pitchFamily="49" charset="0"/>
                <a:ea typeface="Courier New"/>
                <a:cs typeface="Courier New"/>
                <a:sym typeface="Courier New"/>
              </a:rPr>
              <a:t> in 1:10){</a:t>
            </a: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train &lt;- </a:t>
            </a:r>
            <a:r>
              <a:rPr lang="en-US" sz="1600" b="0" i="0" u="none" strike="noStrike" cap="none" dirty="0" err="1">
                <a:solidFill>
                  <a:srgbClr val="000000"/>
                </a:solidFill>
                <a:latin typeface="Consolas" panose="020B0609020204030204" pitchFamily="49" charset="0"/>
                <a:ea typeface="Courier New"/>
                <a:cs typeface="Courier New"/>
                <a:sym typeface="Courier New"/>
              </a:rPr>
              <a:t>KFCVSplit</a:t>
            </a:r>
            <a:r>
              <a:rPr lang="en-US" sz="1600" b="0" i="0" u="none" strike="noStrike" cap="none" dirty="0">
                <a:solidFill>
                  <a:srgbClr val="000000"/>
                </a:solidFill>
                <a:latin typeface="Consolas" panose="020B0609020204030204" pitchFamily="49" charset="0"/>
                <a:ea typeface="Courier New"/>
                <a:cs typeface="Courier New"/>
                <a:sym typeface="Courier New"/>
              </a:rPr>
              <a:t>(Weekly, 10, </a:t>
            </a:r>
            <a:r>
              <a:rPr lang="en-US" sz="1600" b="0" i="0" u="none" strike="noStrike" cap="none" dirty="0" err="1">
                <a:solidFill>
                  <a:srgbClr val="000000"/>
                </a:solidFill>
                <a:latin typeface="Consolas" panose="020B0609020204030204" pitchFamily="49" charset="0"/>
                <a:ea typeface="Courier New"/>
                <a:cs typeface="Courier New"/>
                <a:sym typeface="Courier New"/>
              </a:rPr>
              <a:t>i</a:t>
            </a:r>
            <a:r>
              <a:rPr lang="en-US" sz="1600" b="0" i="0" u="none" strike="noStrike" cap="none" dirty="0">
                <a:solidFill>
                  <a:srgbClr val="000000"/>
                </a:solidFill>
                <a:latin typeface="Consolas" panose="020B0609020204030204" pitchFamily="49" charset="0"/>
                <a:ea typeface="Courier New"/>
                <a:cs typeface="Courier New"/>
                <a:sym typeface="Courier New"/>
              </a:rPr>
              <a:t>)[[1]]  </a:t>
            </a:r>
          </a:p>
          <a:p>
            <a:pPr marL="0" marR="0" lvl="0" indent="0" algn="l" rtl="0">
              <a:lnSpc>
                <a:spcPct val="100000"/>
              </a:lnSpc>
              <a:spcBef>
                <a:spcPts val="0"/>
              </a:spcBef>
              <a:spcAft>
                <a:spcPts val="0"/>
              </a:spcAft>
              <a:buNone/>
            </a:pPr>
            <a:r>
              <a:rPr lang="en-US" sz="1600" dirty="0">
                <a:latin typeface="Consolas" panose="020B0609020204030204" pitchFamily="49" charset="0"/>
                <a:ea typeface="Courier New"/>
                <a:cs typeface="Courier New"/>
                <a:sym typeface="Courier New"/>
              </a:rPr>
              <a:t>  </a:t>
            </a:r>
            <a:r>
              <a:rPr lang="en-US" sz="1600" b="0" i="0" u="none" strike="noStrike" cap="none" dirty="0">
                <a:solidFill>
                  <a:srgbClr val="000000"/>
                </a:solidFill>
                <a:latin typeface="Consolas" panose="020B0609020204030204" pitchFamily="49" charset="0"/>
                <a:ea typeface="Courier New"/>
                <a:cs typeface="Courier New"/>
                <a:sym typeface="Courier New"/>
              </a:rPr>
              <a:t>test &lt;- </a:t>
            </a:r>
            <a:r>
              <a:rPr lang="en-US" sz="1600" b="0" i="0" u="none" strike="noStrike" cap="none" dirty="0" err="1">
                <a:solidFill>
                  <a:srgbClr val="000000"/>
                </a:solidFill>
                <a:latin typeface="Consolas" panose="020B0609020204030204" pitchFamily="49" charset="0"/>
                <a:ea typeface="Courier New"/>
                <a:cs typeface="Courier New"/>
                <a:sym typeface="Courier New"/>
              </a:rPr>
              <a:t>KFCVSplit</a:t>
            </a:r>
            <a:r>
              <a:rPr lang="en-US" sz="1600" b="0" i="0" u="none" strike="noStrike" cap="none" dirty="0">
                <a:solidFill>
                  <a:srgbClr val="000000"/>
                </a:solidFill>
                <a:latin typeface="Consolas" panose="020B0609020204030204" pitchFamily="49" charset="0"/>
                <a:ea typeface="Courier New"/>
                <a:cs typeface="Courier New"/>
                <a:sym typeface="Courier New"/>
              </a:rPr>
              <a:t>(Weekly, 10, </a:t>
            </a:r>
            <a:r>
              <a:rPr lang="en-US" sz="1600" b="0" i="0" u="none" strike="noStrike" cap="none" dirty="0" err="1">
                <a:solidFill>
                  <a:srgbClr val="000000"/>
                </a:solidFill>
                <a:latin typeface="Consolas" panose="020B0609020204030204" pitchFamily="49" charset="0"/>
                <a:ea typeface="Courier New"/>
                <a:cs typeface="Courier New"/>
                <a:sym typeface="Courier New"/>
              </a:rPr>
              <a:t>i</a:t>
            </a:r>
            <a:r>
              <a:rPr lang="en-US" sz="1600" b="0" i="0" u="none" strike="noStrike" cap="none" dirty="0">
                <a:solidFill>
                  <a:srgbClr val="000000"/>
                </a:solidFill>
                <a:latin typeface="Consolas" panose="020B0609020204030204" pitchFamily="49" charset="0"/>
                <a:ea typeface="Courier New"/>
                <a:cs typeface="Courier New"/>
                <a:sym typeface="Courier New"/>
              </a:rPr>
              <a:t>)[[2]]</a:t>
            </a: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a:t>
            </a:r>
            <a:r>
              <a:rPr lang="en-US" sz="2000" b="1" i="0" u="none" strike="noStrike" cap="none" dirty="0">
                <a:solidFill>
                  <a:schemeClr val="accent1"/>
                </a:solidFill>
                <a:latin typeface="Consolas" panose="020B0609020204030204" pitchFamily="49" charset="0"/>
                <a:ea typeface="Courier New"/>
                <a:cs typeface="Courier New"/>
                <a:sym typeface="Courier New"/>
              </a:rPr>
              <a:t> …</a:t>
            </a:r>
            <a:endParaRPr lang="en-US" sz="2000" b="1" dirty="0">
              <a:solidFill>
                <a:schemeClr val="accent1"/>
              </a:solidFill>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a:t>
            </a: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apply(errRate1, 1, mean) </a:t>
            </a:r>
            <a:endParaRPr lang="en-US" sz="1600" dirty="0">
              <a:latin typeface="Consolas" panose="020B0609020204030204" pitchFamily="49" charset="0"/>
            </a:endParaRPr>
          </a:p>
        </p:txBody>
      </p:sp>
      <p:sp>
        <p:nvSpPr>
          <p:cNvPr id="1008" name="Google Shape;1008;p35"/>
          <p:cNvSpPr txBox="1"/>
          <p:nvPr/>
        </p:nvSpPr>
        <p:spPr>
          <a:xfrm>
            <a:off x="2895600" y="2360702"/>
            <a:ext cx="4657662"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dirty="0">
                <a:solidFill>
                  <a:srgbClr val="000000"/>
                </a:solidFill>
                <a:latin typeface="Acherus Grotesque" panose="02000505000000020004" pitchFamily="50" charset="0"/>
                <a:sym typeface="Arial"/>
              </a:rPr>
              <a:t>We build a “for” loop to apply our splitting function iteratively to the training and testing data</a:t>
            </a:r>
            <a:endParaRPr dirty="0">
              <a:latin typeface="Acherus Grotesque" panose="02000505000000020004" pitchFamily="50" charset="0"/>
            </a:endParaRPr>
          </a:p>
        </p:txBody>
      </p:sp>
      <p:sp>
        <p:nvSpPr>
          <p:cNvPr id="1011" name="Google Shape;1011;p35"/>
          <p:cNvSpPr/>
          <p:nvPr/>
        </p:nvSpPr>
        <p:spPr>
          <a:xfrm>
            <a:off x="5377675" y="1608764"/>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Python Code</a:t>
            </a:r>
            <a:endParaRPr dirty="0">
              <a:latin typeface="Acherus Grotesque" panose="02000505000000020004" pitchFamily="50" charset="0"/>
            </a:endParaRPr>
          </a:p>
        </p:txBody>
      </p:sp>
      <p:sp>
        <p:nvSpPr>
          <p:cNvPr id="1013" name="Google Shape;1013;p35"/>
          <p:cNvSpPr txBox="1"/>
          <p:nvPr/>
        </p:nvSpPr>
        <p:spPr>
          <a:xfrm>
            <a:off x="3852661" y="5955189"/>
            <a:ext cx="2576091"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dirty="0">
                <a:solidFill>
                  <a:srgbClr val="000000"/>
                </a:solidFill>
                <a:latin typeface="Acherus Grotesque" panose="02000505000000020004" pitchFamily="50" charset="0"/>
                <a:sym typeface="Arial"/>
              </a:rPr>
              <a:t>Finding the mean of the accuracy of all the CV runs</a:t>
            </a:r>
            <a:endParaRPr dirty="0">
              <a:latin typeface="Acherus Grotesque" panose="02000505000000020004" pitchFamily="50" charset="0"/>
            </a:endParaRPr>
          </a:p>
        </p:txBody>
      </p:sp>
      <p:cxnSp>
        <p:nvCxnSpPr>
          <p:cNvPr id="1014" name="Google Shape;1014;p35"/>
          <p:cNvCxnSpPr>
            <a:cxnSpLocks/>
            <a:stCxn id="1018" idx="1"/>
            <a:endCxn id="1008" idx="2"/>
          </p:cNvCxnSpPr>
          <p:nvPr/>
        </p:nvCxnSpPr>
        <p:spPr>
          <a:xfrm flipV="1">
            <a:off x="2176851" y="2883922"/>
            <a:ext cx="3047580" cy="1396840"/>
          </a:xfrm>
          <a:prstGeom prst="bentConnector2">
            <a:avLst/>
          </a:prstGeom>
          <a:noFill/>
          <a:ln w="12700" cap="flat" cmpd="sng">
            <a:solidFill>
              <a:srgbClr val="650000"/>
            </a:solidFill>
            <a:prstDash val="solid"/>
            <a:round/>
            <a:headEnd type="none" w="sm" len="sm"/>
            <a:tailEnd type="triangle" w="med" len="med"/>
          </a:ln>
        </p:spPr>
      </p:cxnSp>
      <p:cxnSp>
        <p:nvCxnSpPr>
          <p:cNvPr id="1015" name="Google Shape;1015;p35"/>
          <p:cNvCxnSpPr>
            <a:cxnSpLocks/>
            <a:stCxn id="1017" idx="1"/>
            <a:endCxn id="1008" idx="2"/>
          </p:cNvCxnSpPr>
          <p:nvPr/>
        </p:nvCxnSpPr>
        <p:spPr>
          <a:xfrm rot="10800000">
            <a:off x="5224431" y="2883923"/>
            <a:ext cx="153244" cy="942527"/>
          </a:xfrm>
          <a:prstGeom prst="bentConnector2">
            <a:avLst/>
          </a:prstGeom>
          <a:noFill/>
          <a:ln w="9525" cap="flat" cmpd="sng">
            <a:solidFill>
              <a:srgbClr val="650000"/>
            </a:solidFill>
            <a:prstDash val="solid"/>
            <a:round/>
            <a:headEnd type="none" w="sm" len="sm"/>
            <a:tailEnd type="triangle" w="med" len="med"/>
          </a:ln>
        </p:spPr>
      </p:cxnSp>
      <p:sp>
        <p:nvSpPr>
          <p:cNvPr id="1018" name="Google Shape;1018;p35"/>
          <p:cNvSpPr/>
          <p:nvPr/>
        </p:nvSpPr>
        <p:spPr>
          <a:xfrm flipH="1">
            <a:off x="2072016" y="4189322"/>
            <a:ext cx="104835" cy="182880"/>
          </a:xfrm>
          <a:prstGeom prst="lef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cxnSp>
        <p:nvCxnSpPr>
          <p:cNvPr id="1019" name="Google Shape;1019;p35"/>
          <p:cNvCxnSpPr>
            <a:cxnSpLocks/>
            <a:stCxn id="1020" idx="1"/>
          </p:cNvCxnSpPr>
          <p:nvPr/>
        </p:nvCxnSpPr>
        <p:spPr>
          <a:xfrm>
            <a:off x="3093103" y="5593390"/>
            <a:ext cx="2047604" cy="192464"/>
          </a:xfrm>
          <a:prstGeom prst="bentConnector2">
            <a:avLst/>
          </a:prstGeom>
          <a:noFill/>
          <a:ln w="12700" cap="flat" cmpd="sng">
            <a:solidFill>
              <a:srgbClr val="650000"/>
            </a:solidFill>
            <a:prstDash val="solid"/>
            <a:round/>
            <a:headEnd type="none" w="med" len="med"/>
            <a:tailEnd type="none" w="med" len="med"/>
          </a:ln>
        </p:spPr>
      </p:cxnSp>
      <p:sp>
        <p:nvSpPr>
          <p:cNvPr id="1020" name="Google Shape;1020;p35"/>
          <p:cNvSpPr/>
          <p:nvPr/>
        </p:nvSpPr>
        <p:spPr>
          <a:xfrm flipH="1">
            <a:off x="2988268" y="5501950"/>
            <a:ext cx="104835" cy="182880"/>
          </a:xfrm>
          <a:prstGeom prst="lef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 name="Google Shape;967;p33">
            <a:extLst>
              <a:ext uri="{FF2B5EF4-FFF2-40B4-BE49-F238E27FC236}">
                <a16:creationId xmlns:a16="http://schemas.microsoft.com/office/drawing/2014/main" id="{FE49CB1B-E068-B33F-2759-7065C5925DF7}"/>
              </a:ext>
            </a:extLst>
          </p:cNvPr>
          <p:cNvSpPr txBox="1">
            <a:spLocks/>
          </p:cNvSpPr>
          <p:nvPr/>
        </p:nvSpPr>
        <p:spPr>
          <a:xfrm>
            <a:off x="435006" y="672083"/>
            <a:ext cx="11029950" cy="595312"/>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L="0" indent="0">
              <a:buClr>
                <a:srgbClr val="FFFFFF"/>
              </a:buClr>
              <a:buSzPts val="2400"/>
              <a:buFont typeface="Times New Roman"/>
              <a:buNone/>
              <a:defRPr sz="2800">
                <a:solidFill>
                  <a:schemeClr val="dk1"/>
                </a:solidFill>
              </a:defRPr>
            </a:lvl1pPr>
            <a:lvl2pPr>
              <a:buSzPts val="1400"/>
              <a:buNone/>
              <a:defRPr sz="1800">
                <a:solidFill>
                  <a:schemeClr val="dk2"/>
                </a:solidFill>
              </a:defRPr>
            </a:lvl2pPr>
            <a:lvl3pPr>
              <a:buSzPts val="1400"/>
              <a:buNone/>
              <a:defRPr sz="1800">
                <a:solidFill>
                  <a:schemeClr val="dk2"/>
                </a:solidFill>
              </a:defRPr>
            </a:lvl3pPr>
            <a:lvl4pPr>
              <a:buSzPts val="1400"/>
              <a:buNone/>
              <a:defRPr sz="1800">
                <a:solidFill>
                  <a:schemeClr val="dk2"/>
                </a:solidFill>
              </a:defRPr>
            </a:lvl4pPr>
            <a:lvl5pPr>
              <a:buSzPts val="1400"/>
              <a:buNone/>
              <a:defRPr sz="1800">
                <a:solidFill>
                  <a:schemeClr val="dk2"/>
                </a:solidFill>
              </a:defRPr>
            </a:lvl5pPr>
            <a:lvl6pPr>
              <a:buSzPts val="1400"/>
              <a:buNone/>
              <a:defRPr sz="1800">
                <a:solidFill>
                  <a:schemeClr val="dk2"/>
                </a:solidFill>
              </a:defRPr>
            </a:lvl6pPr>
            <a:lvl7pPr>
              <a:buSzPts val="1400"/>
              <a:buNone/>
              <a:defRPr sz="1800">
                <a:solidFill>
                  <a:schemeClr val="dk2"/>
                </a:solidFill>
              </a:defRPr>
            </a:lvl7pPr>
            <a:lvl8pPr>
              <a:buSzPts val="1400"/>
              <a:buNone/>
              <a:defRPr sz="1800">
                <a:solidFill>
                  <a:schemeClr val="dk2"/>
                </a:solidFill>
              </a:defRPr>
            </a:lvl8pPr>
            <a:lvl9pPr>
              <a:buSzPts val="1400"/>
              <a:buNone/>
              <a:defRPr sz="1800">
                <a:solidFill>
                  <a:schemeClr val="dk2"/>
                </a:solidFill>
              </a:defRPr>
            </a:lvl9pPr>
          </a:lstStyle>
          <a:p>
            <a:endParaRPr lang="en-US" dirty="0"/>
          </a:p>
        </p:txBody>
      </p:sp>
      <p:sp>
        <p:nvSpPr>
          <p:cNvPr id="5" name="Title 4">
            <a:extLst>
              <a:ext uri="{FF2B5EF4-FFF2-40B4-BE49-F238E27FC236}">
                <a16:creationId xmlns:a16="http://schemas.microsoft.com/office/drawing/2014/main" id="{30CD6496-ABE1-4157-ABF0-B587EA993A44}"/>
              </a:ext>
            </a:extLst>
          </p:cNvPr>
          <p:cNvSpPr>
            <a:spLocks noGrp="1"/>
          </p:cNvSpPr>
          <p:nvPr>
            <p:ph type="title"/>
          </p:nvPr>
        </p:nvSpPr>
        <p:spPr/>
        <p:txBody>
          <a:bodyPr/>
          <a:lstStyle/>
          <a:p>
            <a:r>
              <a:rPr lang="en-US" dirty="0"/>
              <a:t>Now we use our function to do a k-fold CV with k=10 </a:t>
            </a:r>
          </a:p>
        </p:txBody>
      </p:sp>
      <p:sp>
        <p:nvSpPr>
          <p:cNvPr id="3" name="Footer Placeholder 2">
            <a:extLst>
              <a:ext uri="{FF2B5EF4-FFF2-40B4-BE49-F238E27FC236}">
                <a16:creationId xmlns:a16="http://schemas.microsoft.com/office/drawing/2014/main" id="{4FFDD4FB-78A7-F587-D39E-6A2C738C7DC3}"/>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a:solidFill>
                  <a:schemeClr val="accent1"/>
                </a:solidFill>
              </a:rPr>
              <a:t>Resampling Methods</a:t>
            </a:r>
          </a:p>
        </p:txBody>
      </p:sp>
      <p:cxnSp>
        <p:nvCxnSpPr>
          <p:cNvPr id="1022" name="Google Shape;1022;p35"/>
          <p:cNvCxnSpPr>
            <a:cxnSpLocks/>
            <a:stCxn id="1021" idx="1"/>
            <a:endCxn id="1013" idx="0"/>
          </p:cNvCxnSpPr>
          <p:nvPr/>
        </p:nvCxnSpPr>
        <p:spPr>
          <a:xfrm rot="10800000" flipV="1">
            <a:off x="5140708" y="4918729"/>
            <a:ext cx="263877" cy="1036459"/>
          </a:xfrm>
          <a:prstGeom prst="bentConnector2">
            <a:avLst/>
          </a:prstGeom>
          <a:noFill/>
          <a:ln w="12700" cap="flat" cmpd="sng">
            <a:solidFill>
              <a:srgbClr val="650000"/>
            </a:solidFill>
            <a:prstDash val="solid"/>
            <a:round/>
            <a:headEnd type="none" w="sm" len="sm"/>
            <a:tailEnd type="triangle" w="med" len="med"/>
          </a:ln>
        </p:spPr>
      </p:cxnSp>
      <p:sp>
        <p:nvSpPr>
          <p:cNvPr id="1017" name="Google Shape;1017;p35"/>
          <p:cNvSpPr/>
          <p:nvPr/>
        </p:nvSpPr>
        <p:spPr>
          <a:xfrm>
            <a:off x="5377675" y="3697700"/>
            <a:ext cx="157253" cy="257497"/>
          </a:xfrm>
          <a:prstGeom prst="lef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021" name="Google Shape;1021;p35"/>
          <p:cNvSpPr/>
          <p:nvPr/>
        </p:nvSpPr>
        <p:spPr>
          <a:xfrm>
            <a:off x="5404584" y="4702244"/>
            <a:ext cx="104835" cy="432971"/>
          </a:xfrm>
          <a:prstGeom prst="lef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33" name="Oval 32">
            <a:extLst>
              <a:ext uri="{FF2B5EF4-FFF2-40B4-BE49-F238E27FC236}">
                <a16:creationId xmlns:a16="http://schemas.microsoft.com/office/drawing/2014/main" id="{84DB14CC-60A8-84A6-0EFD-414529AB24A8}"/>
              </a:ext>
            </a:extLst>
          </p:cNvPr>
          <p:cNvSpPr/>
          <p:nvPr/>
        </p:nvSpPr>
        <p:spPr>
          <a:xfrm>
            <a:off x="355101" y="4939225"/>
            <a:ext cx="348284" cy="244997"/>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F274D328-2DB5-0E89-E8F2-7CC8EA3730AC}"/>
              </a:ext>
            </a:extLst>
          </p:cNvPr>
          <p:cNvSpPr/>
          <p:nvPr/>
        </p:nvSpPr>
        <p:spPr>
          <a:xfrm>
            <a:off x="5695342" y="4267251"/>
            <a:ext cx="348284" cy="244997"/>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a:extLst>
              <a:ext uri="{FF2B5EF4-FFF2-40B4-BE49-F238E27FC236}">
                <a16:creationId xmlns:a16="http://schemas.microsoft.com/office/drawing/2014/main" id="{5BCFAD34-5BD1-5AAC-60B6-0590729C2B74}"/>
              </a:ext>
            </a:extLst>
          </p:cNvPr>
          <p:cNvCxnSpPr>
            <a:cxnSpLocks/>
          </p:cNvCxnSpPr>
          <p:nvPr/>
        </p:nvCxnSpPr>
        <p:spPr>
          <a:xfrm flipH="1" flipV="1">
            <a:off x="884255" y="5072737"/>
            <a:ext cx="5297237" cy="5424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8A995E0-999B-E603-5CC1-02EA6E8230E0}"/>
              </a:ext>
            </a:extLst>
          </p:cNvPr>
          <p:cNvCxnSpPr>
            <a:cxnSpLocks/>
          </p:cNvCxnSpPr>
          <p:nvPr/>
        </p:nvCxnSpPr>
        <p:spPr>
          <a:xfrm flipH="1" flipV="1">
            <a:off x="5883954" y="4508224"/>
            <a:ext cx="297538" cy="1107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Google Shape;1013;p35">
            <a:extLst>
              <a:ext uri="{FF2B5EF4-FFF2-40B4-BE49-F238E27FC236}">
                <a16:creationId xmlns:a16="http://schemas.microsoft.com/office/drawing/2014/main" id="{3DFD0F5E-BB28-CABE-9366-0B064761DD92}"/>
              </a:ext>
            </a:extLst>
          </p:cNvPr>
          <p:cNvSpPr txBox="1"/>
          <p:nvPr/>
        </p:nvSpPr>
        <p:spPr>
          <a:xfrm>
            <a:off x="6164143" y="5461989"/>
            <a:ext cx="2576091"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dirty="0">
                <a:solidFill>
                  <a:srgbClr val="000000"/>
                </a:solidFill>
                <a:latin typeface="Acherus Grotesque" panose="02000505000000020004" pitchFamily="50" charset="0"/>
                <a:sym typeface="Arial"/>
              </a:rPr>
              <a:t>Fit &amp; Predict with GLM, LDA, QDA, and KNN on each split</a:t>
            </a:r>
            <a:endParaRPr lang="en-US" dirty="0">
              <a:latin typeface="Acherus Grotesque" panose="02000505000000020004" pitchFamily="50" charset="0"/>
            </a:endParaRPr>
          </a:p>
        </p:txBody>
      </p:sp>
      <p:sp>
        <p:nvSpPr>
          <p:cNvPr id="9" name="Slide Number Placeholder 8">
            <a:extLst>
              <a:ext uri="{FF2B5EF4-FFF2-40B4-BE49-F238E27FC236}">
                <a16:creationId xmlns:a16="http://schemas.microsoft.com/office/drawing/2014/main" id="{B320E678-08CB-4D73-A612-CA599BF672C6}"/>
              </a:ext>
            </a:extLst>
          </p:cNvPr>
          <p:cNvSpPr>
            <a:spLocks noGrp="1"/>
          </p:cNvSpPr>
          <p:nvPr>
            <p:ph type="sldNum" sz="quarter" idx="12"/>
          </p:nvPr>
        </p:nvSpPr>
        <p:spPr/>
        <p:txBody>
          <a:bodyPr/>
          <a:lstStyle/>
          <a:p>
            <a:fld id="{8E06CFEE-053A-4A40-A88B-A288F0289482}" type="slidenum">
              <a:rPr lang="en-US" smtClean="0"/>
              <a:t>37</a:t>
            </a:fld>
            <a:endParaRPr lang="en-US"/>
          </a:p>
        </p:txBody>
      </p:sp>
    </p:spTree>
    <p:extLst>
      <p:ext uri="{BB962C8B-B14F-4D97-AF65-F5344CB8AC3E}">
        <p14:creationId xmlns:p14="http://schemas.microsoft.com/office/powerpoint/2010/main" val="8807005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40B94B7-AB18-4609-8E6E-076DC1766A08}"/>
              </a:ext>
            </a:extLst>
          </p:cNvPr>
          <p:cNvSpPr>
            <a:spLocks noGrp="1"/>
          </p:cNvSpPr>
          <p:nvPr>
            <p:ph idx="1"/>
          </p:nvPr>
        </p:nvSpPr>
        <p:spPr>
          <a:xfrm>
            <a:off x="838200" y="1501422"/>
            <a:ext cx="10515600" cy="4675541"/>
          </a:xfrm>
        </p:spPr>
        <p:txBody>
          <a:bodyPr/>
          <a:lstStyle/>
          <a:p>
            <a:r>
              <a:rPr lang="en-US" dirty="0"/>
              <a:t>K nearest neighbors (KNN) performs worst with &gt;50% test error rate</a:t>
            </a:r>
          </a:p>
          <a:p>
            <a:r>
              <a:rPr lang="en-US" dirty="0"/>
              <a:t>Linear discriminant analysis (LDA) performs best but still relatively low accuracy</a:t>
            </a:r>
          </a:p>
          <a:p>
            <a:pPr lvl="1"/>
            <a:r>
              <a:rPr lang="en-US" dirty="0"/>
              <a:t>R output shows test error rate = 0.45</a:t>
            </a:r>
          </a:p>
          <a:p>
            <a:pPr lvl="1"/>
            <a:r>
              <a:rPr lang="en-US" dirty="0"/>
              <a:t>Python output shows test accuracy rate = 0.55</a:t>
            </a:r>
          </a:p>
        </p:txBody>
      </p:sp>
      <p:sp>
        <p:nvSpPr>
          <p:cNvPr id="1054" name="Google Shape;1054;p38"/>
          <p:cNvSpPr/>
          <p:nvPr/>
        </p:nvSpPr>
        <p:spPr>
          <a:xfrm>
            <a:off x="2075746" y="3598269"/>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R Output</a:t>
            </a:r>
            <a:endParaRPr dirty="0">
              <a:latin typeface="Acherus Grotesque" panose="02000505000000020004" pitchFamily="50" charset="0"/>
            </a:endParaRPr>
          </a:p>
        </p:txBody>
      </p:sp>
      <p:sp>
        <p:nvSpPr>
          <p:cNvPr id="1055" name="Google Shape;1055;p38"/>
          <p:cNvSpPr/>
          <p:nvPr/>
        </p:nvSpPr>
        <p:spPr>
          <a:xfrm>
            <a:off x="2075746" y="4704154"/>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Python Output</a:t>
            </a:r>
            <a:endParaRPr dirty="0">
              <a:latin typeface="Acherus Grotesque" panose="02000505000000020004" pitchFamily="50" charset="0"/>
            </a:endParaRPr>
          </a:p>
        </p:txBody>
      </p:sp>
      <p:pic>
        <p:nvPicPr>
          <p:cNvPr id="1056" name="Google Shape;1056;p38"/>
          <p:cNvPicPr preferRelativeResize="0">
            <a:picLocks noChangeAspect="1"/>
          </p:cNvPicPr>
          <p:nvPr/>
        </p:nvPicPr>
        <p:blipFill rotWithShape="1">
          <a:blip r:embed="rId3"/>
          <a:srcRect/>
          <a:stretch/>
        </p:blipFill>
        <p:spPr>
          <a:xfrm>
            <a:off x="2075746" y="4081110"/>
            <a:ext cx="5577840" cy="641833"/>
          </a:xfrm>
          <a:prstGeom prst="rect">
            <a:avLst/>
          </a:prstGeom>
          <a:noFill/>
          <a:ln>
            <a:solidFill>
              <a:schemeClr val="tx1"/>
            </a:solidFill>
          </a:ln>
        </p:spPr>
      </p:pic>
      <p:pic>
        <p:nvPicPr>
          <p:cNvPr id="1057" name="Google Shape;1057;p38"/>
          <p:cNvPicPr preferRelativeResize="0">
            <a:picLocks noChangeAspect="1"/>
          </p:cNvPicPr>
          <p:nvPr/>
        </p:nvPicPr>
        <p:blipFill rotWithShape="1">
          <a:blip r:embed="rId4"/>
          <a:srcRect/>
          <a:stretch/>
        </p:blipFill>
        <p:spPr>
          <a:xfrm>
            <a:off x="2075746" y="5206521"/>
            <a:ext cx="8040509" cy="1092461"/>
          </a:xfrm>
          <a:prstGeom prst="rect">
            <a:avLst/>
          </a:prstGeom>
          <a:noFill/>
          <a:ln>
            <a:solidFill>
              <a:schemeClr val="tx1"/>
            </a:solidFill>
          </a:ln>
        </p:spPr>
      </p:pic>
      <p:sp>
        <p:nvSpPr>
          <p:cNvPr id="4" name="Title 3">
            <a:extLst>
              <a:ext uri="{FF2B5EF4-FFF2-40B4-BE49-F238E27FC236}">
                <a16:creationId xmlns:a16="http://schemas.microsoft.com/office/drawing/2014/main" id="{29E0F627-1370-4460-B538-5D9D59EEE387}"/>
              </a:ext>
            </a:extLst>
          </p:cNvPr>
          <p:cNvSpPr>
            <a:spLocks noGrp="1"/>
          </p:cNvSpPr>
          <p:nvPr>
            <p:ph type="title"/>
          </p:nvPr>
        </p:nvSpPr>
        <p:spPr/>
        <p:txBody>
          <a:bodyPr/>
          <a:lstStyle/>
          <a:p>
            <a:r>
              <a:rPr lang="en-US" dirty="0"/>
              <a:t>K-fold CV test error rates show similar results for 3 of the 4 methods</a:t>
            </a:r>
          </a:p>
        </p:txBody>
      </p:sp>
      <p:sp>
        <p:nvSpPr>
          <p:cNvPr id="3" name="Footer Placeholder 2">
            <a:extLst>
              <a:ext uri="{FF2B5EF4-FFF2-40B4-BE49-F238E27FC236}">
                <a16:creationId xmlns:a16="http://schemas.microsoft.com/office/drawing/2014/main" id="{06859F01-A045-EB46-9C97-276E56BB1DFF}"/>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a:solidFill>
                  <a:schemeClr val="accent1"/>
                </a:solidFill>
              </a:rPr>
              <a:t>Resampling Methods</a:t>
            </a:r>
          </a:p>
        </p:txBody>
      </p:sp>
      <p:sp>
        <p:nvSpPr>
          <p:cNvPr id="7" name="Slide Number Placeholder 6">
            <a:extLst>
              <a:ext uri="{FF2B5EF4-FFF2-40B4-BE49-F238E27FC236}">
                <a16:creationId xmlns:a16="http://schemas.microsoft.com/office/drawing/2014/main" id="{A1FD93AB-B048-4575-953F-9E8A703C95FA}"/>
              </a:ext>
            </a:extLst>
          </p:cNvPr>
          <p:cNvSpPr>
            <a:spLocks noGrp="1"/>
          </p:cNvSpPr>
          <p:nvPr>
            <p:ph type="sldNum" sz="quarter" idx="12"/>
          </p:nvPr>
        </p:nvSpPr>
        <p:spPr/>
        <p:txBody>
          <a:bodyPr/>
          <a:lstStyle/>
          <a:p>
            <a:fld id="{8E06CFEE-053A-4A40-A88B-A288F0289482}" type="slidenum">
              <a:rPr lang="en-US" smtClean="0"/>
              <a:t>38</a:t>
            </a:fld>
            <a:endParaRPr lang="en-US"/>
          </a:p>
        </p:txBody>
      </p:sp>
    </p:spTree>
    <p:extLst>
      <p:ext uri="{BB962C8B-B14F-4D97-AF65-F5344CB8AC3E}">
        <p14:creationId xmlns:p14="http://schemas.microsoft.com/office/powerpoint/2010/main" val="13200792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17" name="Google Shape;1044;p37">
            <a:extLst>
              <a:ext uri="{FF2B5EF4-FFF2-40B4-BE49-F238E27FC236}">
                <a16:creationId xmlns:a16="http://schemas.microsoft.com/office/drawing/2014/main" id="{A8C76F99-144D-409B-894C-C6E0868C1C83}"/>
              </a:ext>
            </a:extLst>
          </p:cNvPr>
          <p:cNvSpPr txBox="1"/>
          <p:nvPr/>
        </p:nvSpPr>
        <p:spPr>
          <a:xfrm>
            <a:off x="5448259" y="2523780"/>
            <a:ext cx="6612247" cy="2123618"/>
          </a:xfrm>
          <a:prstGeom prst="rect">
            <a:avLst/>
          </a:prstGeom>
          <a:solidFill>
            <a:srgbClr val="E0EFF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k = </a:t>
            </a:r>
            <a:r>
              <a:rPr lang="en-US" sz="1600" b="0" i="0" u="none" strike="noStrike" cap="none" dirty="0" err="1">
                <a:solidFill>
                  <a:srgbClr val="000000"/>
                </a:solidFill>
                <a:latin typeface="Consolas" panose="020B0609020204030204" pitchFamily="49" charset="0"/>
                <a:ea typeface="Courier New"/>
                <a:cs typeface="Courier New"/>
                <a:sym typeface="Courier New"/>
              </a:rPr>
              <a:t>len</a:t>
            </a:r>
            <a:r>
              <a:rPr lang="en-US" sz="1600" b="0" i="0" u="none" strike="noStrike" cap="none" dirty="0">
                <a:solidFill>
                  <a:srgbClr val="000000"/>
                </a:solidFill>
                <a:latin typeface="Consolas" panose="020B0609020204030204" pitchFamily="49" charset="0"/>
                <a:ea typeface="Courier New"/>
                <a:cs typeface="Courier New"/>
                <a:sym typeface="Courier New"/>
              </a:rPr>
              <a:t>(weekly)</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err="1">
                <a:solidFill>
                  <a:srgbClr val="000000"/>
                </a:solidFill>
                <a:latin typeface="Consolas" panose="020B0609020204030204" pitchFamily="49" charset="0"/>
                <a:ea typeface="Courier New"/>
                <a:cs typeface="Courier New"/>
                <a:sym typeface="Courier New"/>
              </a:rPr>
              <a:t>guessAccuracy</a:t>
            </a:r>
            <a:r>
              <a:rPr lang="en-US" sz="1600" b="0" i="0" u="none" strike="noStrike" cap="none" dirty="0">
                <a:solidFill>
                  <a:srgbClr val="000000"/>
                </a:solidFill>
                <a:latin typeface="Consolas" panose="020B0609020204030204" pitchFamily="49" charset="0"/>
                <a:ea typeface="Courier New"/>
                <a:cs typeface="Courier New"/>
                <a:sym typeface="Courier New"/>
              </a:rPr>
              <a:t> = [[0 for </a:t>
            </a:r>
            <a:r>
              <a:rPr lang="en-US" sz="1600" b="0" i="0" u="none" strike="noStrike" cap="none" dirty="0" err="1">
                <a:solidFill>
                  <a:srgbClr val="000000"/>
                </a:solidFill>
                <a:latin typeface="Consolas" panose="020B0609020204030204" pitchFamily="49" charset="0"/>
                <a:ea typeface="Courier New"/>
                <a:cs typeface="Courier New"/>
                <a:sym typeface="Courier New"/>
              </a:rPr>
              <a:t>i</a:t>
            </a:r>
            <a:r>
              <a:rPr lang="en-US" sz="1600" b="0" i="0" u="none" strike="noStrike" cap="none" dirty="0">
                <a:solidFill>
                  <a:srgbClr val="000000"/>
                </a:solidFill>
                <a:latin typeface="Consolas" panose="020B0609020204030204" pitchFamily="49" charset="0"/>
                <a:ea typeface="Courier New"/>
                <a:cs typeface="Courier New"/>
                <a:sym typeface="Courier New"/>
              </a:rPr>
              <a:t> in range(4)] for j in range(k)]</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for </a:t>
            </a:r>
            <a:r>
              <a:rPr lang="en-US" sz="1600" b="0" i="0" u="none" strike="noStrike" cap="none" dirty="0" err="1">
                <a:solidFill>
                  <a:srgbClr val="000000"/>
                </a:solidFill>
                <a:latin typeface="Consolas" panose="020B0609020204030204" pitchFamily="49" charset="0"/>
                <a:ea typeface="Courier New"/>
                <a:cs typeface="Courier New"/>
                <a:sym typeface="Courier New"/>
              </a:rPr>
              <a:t>i</a:t>
            </a:r>
            <a:r>
              <a:rPr lang="en-US" sz="1600" b="0" i="0" u="none" strike="noStrike" cap="none" dirty="0">
                <a:solidFill>
                  <a:srgbClr val="000000"/>
                </a:solidFill>
                <a:latin typeface="Consolas" panose="020B0609020204030204" pitchFamily="49" charset="0"/>
                <a:ea typeface="Courier New"/>
                <a:cs typeface="Courier New"/>
                <a:sym typeface="Courier New"/>
              </a:rPr>
              <a:t> in range(0, k):</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dirty="0">
                <a:solidFill>
                  <a:srgbClr val="000000"/>
                </a:solidFill>
                <a:latin typeface="Consolas" panose="020B0609020204030204" pitchFamily="49" charset="0"/>
                <a:ea typeface="Courier New"/>
                <a:cs typeface="Courier New"/>
                <a:sym typeface="Courier New"/>
              </a:rPr>
              <a:t>  train, test = </a:t>
            </a:r>
            <a:r>
              <a:rPr lang="en-US" sz="1600" b="0" i="0" u="none" strike="noStrike" cap="none" dirty="0" err="1">
                <a:solidFill>
                  <a:srgbClr val="000000"/>
                </a:solidFill>
                <a:latin typeface="Consolas" panose="020B0609020204030204" pitchFamily="49" charset="0"/>
                <a:ea typeface="Courier New"/>
                <a:cs typeface="Courier New"/>
                <a:sym typeface="Courier New"/>
              </a:rPr>
              <a:t>KFCVSplit</a:t>
            </a:r>
            <a:r>
              <a:rPr lang="en-US" sz="1600" b="0" i="0" u="none" strike="noStrike" cap="none" dirty="0">
                <a:solidFill>
                  <a:srgbClr val="000000"/>
                </a:solidFill>
                <a:latin typeface="Consolas" panose="020B0609020204030204" pitchFamily="49" charset="0"/>
                <a:ea typeface="Courier New"/>
                <a:cs typeface="Courier New"/>
                <a:sym typeface="Courier New"/>
              </a:rPr>
              <a:t>(weekly, k, </a:t>
            </a:r>
            <a:r>
              <a:rPr lang="en-US" sz="1600" b="0" i="0" u="none" strike="noStrike" cap="none" dirty="0" err="1">
                <a:solidFill>
                  <a:srgbClr val="000000"/>
                </a:solidFill>
                <a:latin typeface="Consolas" panose="020B0609020204030204" pitchFamily="49" charset="0"/>
                <a:ea typeface="Courier New"/>
                <a:cs typeface="Courier New"/>
                <a:sym typeface="Courier New"/>
              </a:rPr>
              <a:t>i</a:t>
            </a:r>
            <a:r>
              <a:rPr lang="en-US" sz="1600" b="0" i="0" u="none" strike="noStrike" cap="none" dirty="0">
                <a:solidFill>
                  <a:srgbClr val="000000"/>
                </a:solidFill>
                <a:latin typeface="Consolas" panose="020B0609020204030204" pitchFamily="49" charset="0"/>
                <a:ea typeface="Courier New"/>
                <a:cs typeface="Courier New"/>
                <a:sym typeface="Courier New"/>
              </a:rPr>
              <a:t>))</a:t>
            </a:r>
            <a:endParaRPr sz="1600" dirty="0">
              <a:latin typeface="Consolas" panose="020B0609020204030204" pitchFamily="49" charset="0"/>
            </a:endParaRPr>
          </a:p>
          <a:p>
            <a:pPr marL="0" marR="0" lvl="0" indent="0" algn="l" rtl="0">
              <a:lnSpc>
                <a:spcPct val="100000"/>
              </a:lnSpc>
              <a:spcBef>
                <a:spcPts val="0"/>
              </a:spcBef>
              <a:spcAft>
                <a:spcPts val="0"/>
              </a:spcAft>
              <a:buNone/>
            </a:pPr>
            <a:r>
              <a:rPr lang="en-US" sz="2000" b="1" i="0" u="none" strike="noStrike" cap="none" dirty="0">
                <a:solidFill>
                  <a:schemeClr val="accent1"/>
                </a:solidFill>
                <a:latin typeface="Consolas" panose="020B0609020204030204" pitchFamily="49" charset="0"/>
                <a:ea typeface="Courier New"/>
                <a:cs typeface="Courier New"/>
                <a:sym typeface="Courier New"/>
              </a:rPr>
              <a:t>  …</a:t>
            </a:r>
            <a:endParaRPr sz="2000" b="1" i="0" u="none" strike="noStrike" cap="none" dirty="0">
              <a:solidFill>
                <a:schemeClr val="accent1"/>
              </a:solidFill>
              <a:latin typeface="Consolas" panose="020B0609020204030204" pitchFamily="49" charset="0"/>
              <a:ea typeface="Courier New"/>
              <a:cs typeface="Courier New"/>
              <a:sym typeface="Courier New"/>
            </a:endParaRPr>
          </a:p>
          <a:p>
            <a:pPr marL="0" marR="0" lvl="0" indent="0" algn="l" rtl="0">
              <a:lnSpc>
                <a:spcPct val="100000"/>
              </a:lnSpc>
              <a:spcBef>
                <a:spcPts val="0"/>
              </a:spcBef>
              <a:spcAft>
                <a:spcPts val="0"/>
              </a:spcAft>
              <a:buNone/>
            </a:pPr>
            <a:endParaRPr lang="en-US" sz="1600" b="0" i="0" u="none" strike="noStrike" cap="none" dirty="0">
              <a:solidFill>
                <a:srgbClr val="000000"/>
              </a:solidFill>
              <a:latin typeface="Consolas" panose="020B0609020204030204" pitchFamily="49" charset="0"/>
              <a:ea typeface="Courier New"/>
              <a:cs typeface="Courier New"/>
              <a:sym typeface="Courier New"/>
            </a:endParaRPr>
          </a:p>
          <a:p>
            <a:pPr marL="0" marR="0" lvl="0" indent="0" algn="l" rtl="0">
              <a:lnSpc>
                <a:spcPct val="100000"/>
              </a:lnSpc>
              <a:spcBef>
                <a:spcPts val="0"/>
              </a:spcBef>
              <a:spcAft>
                <a:spcPts val="0"/>
              </a:spcAft>
              <a:buNone/>
            </a:pPr>
            <a:r>
              <a:rPr lang="en-US" sz="1600" b="0" i="0" u="none" strike="noStrike" cap="none" dirty="0" err="1">
                <a:solidFill>
                  <a:srgbClr val="000000"/>
                </a:solidFill>
                <a:latin typeface="Consolas" panose="020B0609020204030204" pitchFamily="49" charset="0"/>
                <a:ea typeface="Courier New"/>
                <a:cs typeface="Courier New"/>
                <a:sym typeface="Courier New"/>
              </a:rPr>
              <a:t>guessAccuracyDF</a:t>
            </a:r>
            <a:r>
              <a:rPr lang="en-US" sz="1600" b="0" i="0" u="none" strike="noStrike" cap="none" dirty="0">
                <a:solidFill>
                  <a:srgbClr val="000000"/>
                </a:solidFill>
                <a:latin typeface="Consolas" panose="020B0609020204030204" pitchFamily="49" charset="0"/>
                <a:ea typeface="Courier New"/>
                <a:cs typeface="Courier New"/>
                <a:sym typeface="Courier New"/>
              </a:rPr>
              <a:t> = </a:t>
            </a:r>
            <a:r>
              <a:rPr lang="en-US" sz="1600" b="0" i="0" u="none" strike="noStrike" cap="none" dirty="0" err="1">
                <a:solidFill>
                  <a:srgbClr val="000000"/>
                </a:solidFill>
                <a:latin typeface="Consolas" panose="020B0609020204030204" pitchFamily="49" charset="0"/>
                <a:ea typeface="Courier New"/>
                <a:cs typeface="Courier New"/>
                <a:sym typeface="Courier New"/>
              </a:rPr>
              <a:t>pd.DataFrame</a:t>
            </a:r>
            <a:r>
              <a:rPr lang="en-US" sz="1600" b="0" i="0" u="none" strike="noStrike" cap="none" dirty="0">
                <a:solidFill>
                  <a:srgbClr val="000000"/>
                </a:solidFill>
                <a:latin typeface="Consolas" panose="020B0609020204030204" pitchFamily="49" charset="0"/>
                <a:ea typeface="Courier New"/>
                <a:cs typeface="Courier New"/>
                <a:sym typeface="Courier New"/>
              </a:rPr>
              <a:t>(data=</a:t>
            </a:r>
            <a:r>
              <a:rPr lang="en-US" sz="1600" b="0" i="0" u="none" strike="noStrike" cap="none" dirty="0" err="1">
                <a:solidFill>
                  <a:srgbClr val="000000"/>
                </a:solidFill>
                <a:latin typeface="Consolas" panose="020B0609020204030204" pitchFamily="49" charset="0"/>
                <a:ea typeface="Courier New"/>
                <a:cs typeface="Courier New"/>
                <a:sym typeface="Courier New"/>
              </a:rPr>
              <a:t>guessAccuracy</a:t>
            </a:r>
            <a:r>
              <a:rPr lang="en-US" sz="1600" b="0" i="0" u="none" strike="noStrike" cap="none" dirty="0">
                <a:solidFill>
                  <a:srgbClr val="000000"/>
                </a:solidFill>
                <a:latin typeface="Consolas" panose="020B0609020204030204" pitchFamily="49" charset="0"/>
                <a:ea typeface="Courier New"/>
                <a:cs typeface="Courier New"/>
                <a:sym typeface="Courier New"/>
              </a:rPr>
              <a:t>, 	columns=["logit", "LDA", "QDA", "KNN"])</a:t>
            </a:r>
            <a:endParaRPr sz="1600" dirty="0">
              <a:latin typeface="Consolas" panose="020B0609020204030204" pitchFamily="49" charset="0"/>
            </a:endParaRPr>
          </a:p>
        </p:txBody>
      </p:sp>
      <p:sp>
        <p:nvSpPr>
          <p:cNvPr id="1006" name="Google Shape;1006;p35"/>
          <p:cNvSpPr/>
          <p:nvPr/>
        </p:nvSpPr>
        <p:spPr>
          <a:xfrm>
            <a:off x="251355" y="2019172"/>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R Code</a:t>
            </a:r>
            <a:endParaRPr dirty="0">
              <a:latin typeface="Acherus Grotesque" panose="02000505000000020004" pitchFamily="50" charset="0"/>
            </a:endParaRPr>
          </a:p>
        </p:txBody>
      </p:sp>
      <p:sp>
        <p:nvSpPr>
          <p:cNvPr id="1007" name="Google Shape;1007;p35"/>
          <p:cNvSpPr txBox="1"/>
          <p:nvPr/>
        </p:nvSpPr>
        <p:spPr>
          <a:xfrm>
            <a:off x="233094" y="2534100"/>
            <a:ext cx="5202508" cy="2862282"/>
          </a:xfrm>
          <a:prstGeom prst="rect">
            <a:avLst/>
          </a:prstGeom>
          <a:solidFill>
            <a:srgbClr val="FFFFE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a:latin typeface="Consolas" panose="020B0609020204030204" pitchFamily="49" charset="0"/>
                <a:cs typeface="Courier New"/>
                <a:sym typeface="Courier New"/>
              </a:rPr>
              <a:t>n0 &lt;- </a:t>
            </a:r>
            <a:r>
              <a:rPr lang="en-US" sz="1600" err="1">
                <a:latin typeface="Consolas" panose="020B0609020204030204" pitchFamily="49" charset="0"/>
                <a:cs typeface="Courier New"/>
                <a:sym typeface="Courier New"/>
              </a:rPr>
              <a:t>nrow</a:t>
            </a:r>
            <a:r>
              <a:rPr lang="en-US" sz="1600">
                <a:latin typeface="Consolas" panose="020B0609020204030204" pitchFamily="49" charset="0"/>
                <a:cs typeface="Courier New"/>
                <a:sym typeface="Courier New"/>
              </a:rPr>
              <a:t>(Weekly)</a:t>
            </a:r>
          </a:p>
          <a:p>
            <a:pPr marL="0" marR="0" lvl="0" indent="0" algn="l" rtl="0">
              <a:lnSpc>
                <a:spcPct val="100000"/>
              </a:lnSpc>
              <a:spcBef>
                <a:spcPts val="0"/>
              </a:spcBef>
              <a:spcAft>
                <a:spcPts val="0"/>
              </a:spcAft>
              <a:buNone/>
            </a:pPr>
            <a:r>
              <a:rPr lang="en-US" sz="1600">
                <a:latin typeface="Consolas" panose="020B0609020204030204" pitchFamily="49" charset="0"/>
                <a:cs typeface="Courier New"/>
                <a:sym typeface="Courier New"/>
              </a:rPr>
              <a:t>errRate2 &lt;- matrix(0,4,n0) </a:t>
            </a:r>
          </a:p>
          <a:p>
            <a:r>
              <a:rPr lang="en-US" sz="1600" b="0" i="0" u="none" strike="noStrike" cap="none" err="1">
                <a:solidFill>
                  <a:srgbClr val="000000"/>
                </a:solidFill>
                <a:latin typeface="Consolas" panose="020B0609020204030204" pitchFamily="49" charset="0"/>
                <a:ea typeface="Courier New"/>
                <a:cs typeface="Courier New"/>
                <a:sym typeface="Courier New"/>
              </a:rPr>
              <a:t>rownames</a:t>
            </a:r>
            <a:r>
              <a:rPr lang="en-US" sz="1600" b="0" i="0" u="none" strike="noStrike" cap="none">
                <a:solidFill>
                  <a:srgbClr val="000000"/>
                </a:solidFill>
                <a:latin typeface="Consolas" panose="020B0609020204030204" pitchFamily="49" charset="0"/>
                <a:ea typeface="Courier New"/>
                <a:cs typeface="Courier New"/>
                <a:sym typeface="Courier New"/>
              </a:rPr>
              <a:t>(errRate2) &lt;- c("GLM", "LDA", "QDA", "KNN")</a:t>
            </a:r>
          </a:p>
          <a:p>
            <a:endParaRPr lang="en-US" sz="1600">
              <a:latin typeface="Consolas" panose="020B0609020204030204" pitchFamily="49" charset="0"/>
              <a:cs typeface="Courier New"/>
              <a:sym typeface="Courier New"/>
            </a:endParaRP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for(</a:t>
            </a:r>
            <a:r>
              <a:rPr lang="en-US" sz="1600" b="0" i="0" u="none" strike="noStrike" cap="none" err="1">
                <a:solidFill>
                  <a:srgbClr val="000000"/>
                </a:solidFill>
                <a:latin typeface="Consolas" panose="020B0609020204030204" pitchFamily="49" charset="0"/>
                <a:ea typeface="Courier New"/>
                <a:cs typeface="Courier New"/>
                <a:sym typeface="Courier New"/>
              </a:rPr>
              <a:t>i</a:t>
            </a:r>
            <a:r>
              <a:rPr lang="en-US" sz="1600" b="0" i="0" u="none" strike="noStrike" cap="none">
                <a:solidFill>
                  <a:srgbClr val="000000"/>
                </a:solidFill>
                <a:latin typeface="Consolas" panose="020B0609020204030204" pitchFamily="49" charset="0"/>
                <a:ea typeface="Courier New"/>
                <a:cs typeface="Courier New"/>
                <a:sym typeface="Courier New"/>
              </a:rPr>
              <a:t> in 1:n0){</a:t>
            </a: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  train &lt;- </a:t>
            </a:r>
            <a:r>
              <a:rPr lang="en-US" sz="1600" b="0" i="0" u="none" strike="noStrike" cap="none" err="1">
                <a:solidFill>
                  <a:srgbClr val="000000"/>
                </a:solidFill>
                <a:latin typeface="Consolas" panose="020B0609020204030204" pitchFamily="49" charset="0"/>
                <a:ea typeface="Courier New"/>
                <a:cs typeface="Courier New"/>
                <a:sym typeface="Courier New"/>
              </a:rPr>
              <a:t>KFCVSplit</a:t>
            </a:r>
            <a:r>
              <a:rPr lang="en-US" sz="1600" b="0" i="0" u="none" strike="noStrike" cap="none">
                <a:solidFill>
                  <a:srgbClr val="000000"/>
                </a:solidFill>
                <a:latin typeface="Consolas" panose="020B0609020204030204" pitchFamily="49" charset="0"/>
                <a:ea typeface="Courier New"/>
                <a:cs typeface="Courier New"/>
                <a:sym typeface="Courier New"/>
              </a:rPr>
              <a:t>(Weekly, n0, </a:t>
            </a:r>
            <a:r>
              <a:rPr lang="en-US" sz="1600" b="0" i="0" u="none" strike="noStrike" cap="none" err="1">
                <a:solidFill>
                  <a:srgbClr val="000000"/>
                </a:solidFill>
                <a:latin typeface="Consolas" panose="020B0609020204030204" pitchFamily="49" charset="0"/>
                <a:ea typeface="Courier New"/>
                <a:cs typeface="Courier New"/>
                <a:sym typeface="Courier New"/>
              </a:rPr>
              <a:t>i</a:t>
            </a:r>
            <a:r>
              <a:rPr lang="en-US" sz="1600" b="0" i="0" u="none" strike="noStrike" cap="none">
                <a:solidFill>
                  <a:srgbClr val="000000"/>
                </a:solidFill>
                <a:latin typeface="Consolas" panose="020B0609020204030204" pitchFamily="49" charset="0"/>
                <a:ea typeface="Courier New"/>
                <a:cs typeface="Courier New"/>
                <a:sym typeface="Courier New"/>
              </a:rPr>
              <a:t>)[[1]]  </a:t>
            </a:r>
          </a:p>
          <a:p>
            <a:pPr marL="0" marR="0" lvl="0" indent="0" algn="l" rtl="0">
              <a:lnSpc>
                <a:spcPct val="100000"/>
              </a:lnSpc>
              <a:spcBef>
                <a:spcPts val="0"/>
              </a:spcBef>
              <a:spcAft>
                <a:spcPts val="0"/>
              </a:spcAft>
              <a:buNone/>
            </a:pPr>
            <a:r>
              <a:rPr lang="en-US" sz="1600">
                <a:latin typeface="Consolas" panose="020B0609020204030204" pitchFamily="49" charset="0"/>
                <a:ea typeface="Courier New"/>
                <a:cs typeface="Courier New"/>
                <a:sym typeface="Courier New"/>
              </a:rPr>
              <a:t>  </a:t>
            </a:r>
            <a:r>
              <a:rPr lang="en-US" sz="1600" b="0" i="0" u="none" strike="noStrike" cap="none">
                <a:solidFill>
                  <a:srgbClr val="000000"/>
                </a:solidFill>
                <a:latin typeface="Consolas" panose="020B0609020204030204" pitchFamily="49" charset="0"/>
                <a:ea typeface="Courier New"/>
                <a:cs typeface="Courier New"/>
                <a:sym typeface="Courier New"/>
              </a:rPr>
              <a:t>test &lt;- </a:t>
            </a:r>
            <a:r>
              <a:rPr lang="en-US" sz="1600" b="0" i="0" u="none" strike="noStrike" cap="none" err="1">
                <a:solidFill>
                  <a:srgbClr val="000000"/>
                </a:solidFill>
                <a:latin typeface="Consolas" panose="020B0609020204030204" pitchFamily="49" charset="0"/>
                <a:ea typeface="Courier New"/>
                <a:cs typeface="Courier New"/>
                <a:sym typeface="Courier New"/>
              </a:rPr>
              <a:t>KFCVSplit</a:t>
            </a:r>
            <a:r>
              <a:rPr lang="en-US" sz="1600" b="0" i="0" u="none" strike="noStrike" cap="none">
                <a:solidFill>
                  <a:srgbClr val="000000"/>
                </a:solidFill>
                <a:latin typeface="Consolas" panose="020B0609020204030204" pitchFamily="49" charset="0"/>
                <a:ea typeface="Courier New"/>
                <a:cs typeface="Courier New"/>
                <a:sym typeface="Courier New"/>
              </a:rPr>
              <a:t>(Weekly, n0, </a:t>
            </a:r>
            <a:r>
              <a:rPr lang="en-US" sz="1600" b="0" i="0" u="none" strike="noStrike" cap="none" err="1">
                <a:solidFill>
                  <a:srgbClr val="000000"/>
                </a:solidFill>
                <a:latin typeface="Consolas" panose="020B0609020204030204" pitchFamily="49" charset="0"/>
                <a:ea typeface="Courier New"/>
                <a:cs typeface="Courier New"/>
                <a:sym typeface="Courier New"/>
              </a:rPr>
              <a:t>i</a:t>
            </a:r>
            <a:r>
              <a:rPr lang="en-US" sz="1600" b="0" i="0" u="none" strike="noStrike" cap="none">
                <a:solidFill>
                  <a:srgbClr val="000000"/>
                </a:solidFill>
                <a:latin typeface="Consolas" panose="020B0609020204030204" pitchFamily="49" charset="0"/>
                <a:ea typeface="Courier New"/>
                <a:cs typeface="Courier New"/>
                <a:sym typeface="Courier New"/>
              </a:rPr>
              <a:t>)[[2]]</a:t>
            </a: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 </a:t>
            </a:r>
            <a:r>
              <a:rPr lang="en-US" sz="2000" b="1" i="0" u="none" strike="noStrike" cap="none">
                <a:solidFill>
                  <a:schemeClr val="accent1"/>
                </a:solidFill>
                <a:latin typeface="Consolas" panose="020B0609020204030204" pitchFamily="49" charset="0"/>
                <a:ea typeface="Courier New"/>
                <a:cs typeface="Courier New"/>
                <a:sym typeface="Courier New"/>
              </a:rPr>
              <a:t> …</a:t>
            </a:r>
            <a:endParaRPr lang="en-US" sz="2000" b="1">
              <a:solidFill>
                <a:schemeClr val="accent1"/>
              </a:solidFill>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a:t>
            </a: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apply(errRate2, 1, mean) </a:t>
            </a:r>
            <a:endParaRPr lang="en-US" sz="1600">
              <a:latin typeface="Consolas" panose="020B0609020204030204" pitchFamily="49" charset="0"/>
            </a:endParaRPr>
          </a:p>
        </p:txBody>
      </p:sp>
      <p:sp>
        <p:nvSpPr>
          <p:cNvPr id="1011" name="Google Shape;1011;p35"/>
          <p:cNvSpPr/>
          <p:nvPr/>
        </p:nvSpPr>
        <p:spPr>
          <a:xfrm>
            <a:off x="5582543" y="2014638"/>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a:solidFill>
                  <a:schemeClr val="dk1"/>
                </a:solidFill>
                <a:latin typeface="Acherus Grotesque" panose="02000505000000020004" pitchFamily="50" charset="0"/>
                <a:sym typeface="Arial"/>
              </a:rPr>
              <a:t>Python Code</a:t>
            </a:r>
            <a:endParaRPr>
              <a:latin typeface="Acherus Grotesque" panose="02000505000000020004" pitchFamily="50" charset="0"/>
            </a:endParaRPr>
          </a:p>
        </p:txBody>
      </p:sp>
      <p:sp>
        <p:nvSpPr>
          <p:cNvPr id="5" name="Title 4">
            <a:extLst>
              <a:ext uri="{FF2B5EF4-FFF2-40B4-BE49-F238E27FC236}">
                <a16:creationId xmlns:a16="http://schemas.microsoft.com/office/drawing/2014/main" id="{567C7A68-AD2C-4499-8B0F-2FA7C0DE0288}"/>
              </a:ext>
            </a:extLst>
          </p:cNvPr>
          <p:cNvSpPr>
            <a:spLocks noGrp="1"/>
          </p:cNvSpPr>
          <p:nvPr>
            <p:ph type="title"/>
          </p:nvPr>
        </p:nvSpPr>
        <p:spPr/>
        <p:txBody>
          <a:bodyPr>
            <a:normAutofit fontScale="90000"/>
          </a:bodyPr>
          <a:lstStyle/>
          <a:p>
            <a:r>
              <a:rPr lang="en-US" dirty="0"/>
              <a:t>LOOCV: Now we use our function to do a k-fold CV with k=the length of the data. </a:t>
            </a:r>
            <a:br>
              <a:rPr lang="en-US" dirty="0"/>
            </a:br>
            <a:r>
              <a:rPr lang="en-US" dirty="0"/>
              <a:t>(By definition LOOCV is N-fold CV. )</a:t>
            </a:r>
          </a:p>
        </p:txBody>
      </p:sp>
      <p:sp>
        <p:nvSpPr>
          <p:cNvPr id="3" name="Footer Placeholder 2">
            <a:extLst>
              <a:ext uri="{FF2B5EF4-FFF2-40B4-BE49-F238E27FC236}">
                <a16:creationId xmlns:a16="http://schemas.microsoft.com/office/drawing/2014/main" id="{4FFDD4FB-78A7-F587-D39E-6A2C738C7DC3}"/>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a:solidFill>
                  <a:schemeClr val="accent1"/>
                </a:solidFill>
              </a:rPr>
              <a:t>Resampling Methods</a:t>
            </a:r>
          </a:p>
        </p:txBody>
      </p:sp>
      <p:sp>
        <p:nvSpPr>
          <p:cNvPr id="42" name="Oval 41">
            <a:extLst>
              <a:ext uri="{FF2B5EF4-FFF2-40B4-BE49-F238E27FC236}">
                <a16:creationId xmlns:a16="http://schemas.microsoft.com/office/drawing/2014/main" id="{FC87B4CB-9AB2-3B19-4924-D36656CCD604}"/>
              </a:ext>
            </a:extLst>
          </p:cNvPr>
          <p:cNvSpPr/>
          <p:nvPr/>
        </p:nvSpPr>
        <p:spPr>
          <a:xfrm>
            <a:off x="3337170" y="3902113"/>
            <a:ext cx="522515" cy="773723"/>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3023E0AA-B733-FC2B-AD21-5080E2DD1773}"/>
              </a:ext>
            </a:extLst>
          </p:cNvPr>
          <p:cNvSpPr/>
          <p:nvPr/>
        </p:nvSpPr>
        <p:spPr>
          <a:xfrm>
            <a:off x="1238738" y="3731291"/>
            <a:ext cx="651470" cy="341644"/>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B68EDE3C-C541-C356-ACAD-A77DBA6B6069}"/>
              </a:ext>
            </a:extLst>
          </p:cNvPr>
          <p:cNvSpPr/>
          <p:nvPr/>
        </p:nvSpPr>
        <p:spPr>
          <a:xfrm>
            <a:off x="2834348" y="2747509"/>
            <a:ext cx="382242" cy="341644"/>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8964FE1-810E-EC57-53C4-B99C32D9DD15}"/>
              </a:ext>
            </a:extLst>
          </p:cNvPr>
          <p:cNvSpPr txBox="1"/>
          <p:nvPr/>
        </p:nvSpPr>
        <p:spPr>
          <a:xfrm>
            <a:off x="5582543" y="4886851"/>
            <a:ext cx="2145880" cy="954107"/>
          </a:xfrm>
          <a:prstGeom prst="rect">
            <a:avLst/>
          </a:prstGeom>
          <a:noFill/>
        </p:spPr>
        <p:txBody>
          <a:bodyPr wrap="square" rtlCol="0">
            <a:spAutoFit/>
          </a:bodyPr>
          <a:lstStyle/>
          <a:p>
            <a:r>
              <a:rPr lang="en-US">
                <a:latin typeface="Acherus Grotesque" panose="02000505000000020004" pitchFamily="50" charset="0"/>
              </a:rPr>
              <a:t>Notice instead of looping through 10 times, we loop through # rows</a:t>
            </a:r>
          </a:p>
        </p:txBody>
      </p:sp>
      <p:cxnSp>
        <p:nvCxnSpPr>
          <p:cNvPr id="47" name="Straight Arrow Connector 46">
            <a:extLst>
              <a:ext uri="{FF2B5EF4-FFF2-40B4-BE49-F238E27FC236}">
                <a16:creationId xmlns:a16="http://schemas.microsoft.com/office/drawing/2014/main" id="{574030DF-1DCD-D620-C973-C43D9FF0782A}"/>
              </a:ext>
            </a:extLst>
          </p:cNvPr>
          <p:cNvCxnSpPr>
            <a:stCxn id="45" idx="1"/>
          </p:cNvCxnSpPr>
          <p:nvPr/>
        </p:nvCxnSpPr>
        <p:spPr>
          <a:xfrm flipH="1" flipV="1">
            <a:off x="1970719" y="3972451"/>
            <a:ext cx="3611824" cy="13914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6EE85704-B4FB-2AD0-9E39-70337E781FD6}"/>
              </a:ext>
            </a:extLst>
          </p:cNvPr>
          <p:cNvCxnSpPr>
            <a:cxnSpLocks/>
            <a:stCxn id="45" idx="0"/>
          </p:cNvCxnSpPr>
          <p:nvPr/>
        </p:nvCxnSpPr>
        <p:spPr>
          <a:xfrm flipV="1">
            <a:off x="6655483" y="3333309"/>
            <a:ext cx="954157" cy="1553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9EE24C9C-F2D0-0727-3A12-5C0F05980971}"/>
              </a:ext>
            </a:extLst>
          </p:cNvPr>
          <p:cNvSpPr/>
          <p:nvPr/>
        </p:nvSpPr>
        <p:spPr>
          <a:xfrm>
            <a:off x="7172755" y="3031067"/>
            <a:ext cx="651470" cy="302242"/>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0FBC1547-D243-CDC7-EE29-3A93D83D85A2}"/>
              </a:ext>
            </a:extLst>
          </p:cNvPr>
          <p:cNvSpPr/>
          <p:nvPr/>
        </p:nvSpPr>
        <p:spPr>
          <a:xfrm>
            <a:off x="5363550" y="2527991"/>
            <a:ext cx="2154849" cy="357557"/>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17772C91-859E-4E16-92A0-DAFEB434A92D}"/>
              </a:ext>
            </a:extLst>
          </p:cNvPr>
          <p:cNvSpPr>
            <a:spLocks noGrp="1"/>
          </p:cNvSpPr>
          <p:nvPr>
            <p:ph type="sldNum" sz="quarter" idx="12"/>
          </p:nvPr>
        </p:nvSpPr>
        <p:spPr/>
        <p:txBody>
          <a:bodyPr/>
          <a:lstStyle/>
          <a:p>
            <a:fld id="{8E06CFEE-053A-4A40-A88B-A288F0289482}" type="slidenum">
              <a:rPr lang="en-US" smtClean="0"/>
              <a:t>39</a:t>
            </a:fld>
            <a:endParaRPr lang="en-US"/>
          </a:p>
        </p:txBody>
      </p:sp>
    </p:spTree>
    <p:extLst>
      <p:ext uri="{BB962C8B-B14F-4D97-AF65-F5344CB8AC3E}">
        <p14:creationId xmlns:p14="http://schemas.microsoft.com/office/powerpoint/2010/main" val="1164590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E63C37-E7B1-4705-B3D6-46B37FDA89A9}"/>
              </a:ext>
            </a:extLst>
          </p:cNvPr>
          <p:cNvSpPr>
            <a:spLocks noGrp="1"/>
          </p:cNvSpPr>
          <p:nvPr>
            <p:ph type="ftr" sz="quarter" idx="11"/>
          </p:nvPr>
        </p:nvSpPr>
        <p:spPr/>
        <p:txBody>
          <a:bodyPr/>
          <a:lstStyle/>
          <a:p>
            <a:r>
              <a:rPr lang="en-US" dirty="0"/>
              <a:t>Resampling Methods</a:t>
            </a:r>
          </a:p>
        </p:txBody>
      </p:sp>
      <p:sp>
        <p:nvSpPr>
          <p:cNvPr id="3" name="Slide Number Placeholder 2">
            <a:extLst>
              <a:ext uri="{FF2B5EF4-FFF2-40B4-BE49-F238E27FC236}">
                <a16:creationId xmlns:a16="http://schemas.microsoft.com/office/drawing/2014/main" id="{BB2CE762-20EA-4BC6-AB84-A6F632612601}"/>
              </a:ext>
            </a:extLst>
          </p:cNvPr>
          <p:cNvSpPr>
            <a:spLocks noGrp="1"/>
          </p:cNvSpPr>
          <p:nvPr>
            <p:ph type="sldNum" sz="quarter" idx="12"/>
          </p:nvPr>
        </p:nvSpPr>
        <p:spPr/>
        <p:txBody>
          <a:bodyPr/>
          <a:lstStyle/>
          <a:p>
            <a:fld id="{8E06CFEE-053A-4A40-A88B-A288F0289482}" type="slidenum">
              <a:rPr lang="en-US" smtClean="0"/>
              <a:t>4</a:t>
            </a:fld>
            <a:endParaRPr lang="en-US"/>
          </a:p>
        </p:txBody>
      </p:sp>
      <p:graphicFrame>
        <p:nvGraphicFramePr>
          <p:cNvPr id="5" name="Table 2">
            <a:extLst>
              <a:ext uri="{FF2B5EF4-FFF2-40B4-BE49-F238E27FC236}">
                <a16:creationId xmlns:a16="http://schemas.microsoft.com/office/drawing/2014/main" id="{A46B49D6-237F-4AAD-A9DB-7963E8470EAB}"/>
              </a:ext>
            </a:extLst>
          </p:cNvPr>
          <p:cNvGraphicFramePr>
            <a:graphicFrameLocks noGrp="1"/>
          </p:cNvGraphicFramePr>
          <p:nvPr/>
        </p:nvGraphicFramePr>
        <p:xfrm>
          <a:off x="398384" y="795586"/>
          <a:ext cx="11395240" cy="5966964"/>
        </p:xfrm>
        <a:graphic>
          <a:graphicData uri="http://schemas.openxmlformats.org/drawingml/2006/table">
            <a:tbl>
              <a:tblPr firstRow="1" bandRow="1">
                <a:tableStyleId>{2D5ABB26-0587-4C30-8999-92F81FD0307C}</a:tableStyleId>
              </a:tblPr>
              <a:tblGrid>
                <a:gridCol w="1139524">
                  <a:extLst>
                    <a:ext uri="{9D8B030D-6E8A-4147-A177-3AD203B41FA5}">
                      <a16:colId xmlns:a16="http://schemas.microsoft.com/office/drawing/2014/main" val="4050659698"/>
                    </a:ext>
                  </a:extLst>
                </a:gridCol>
                <a:gridCol w="1139524">
                  <a:extLst>
                    <a:ext uri="{9D8B030D-6E8A-4147-A177-3AD203B41FA5}">
                      <a16:colId xmlns:a16="http://schemas.microsoft.com/office/drawing/2014/main" val="249051538"/>
                    </a:ext>
                  </a:extLst>
                </a:gridCol>
                <a:gridCol w="1139524">
                  <a:extLst>
                    <a:ext uri="{9D8B030D-6E8A-4147-A177-3AD203B41FA5}">
                      <a16:colId xmlns:a16="http://schemas.microsoft.com/office/drawing/2014/main" val="2402585949"/>
                    </a:ext>
                  </a:extLst>
                </a:gridCol>
                <a:gridCol w="1139524">
                  <a:extLst>
                    <a:ext uri="{9D8B030D-6E8A-4147-A177-3AD203B41FA5}">
                      <a16:colId xmlns:a16="http://schemas.microsoft.com/office/drawing/2014/main" val="831530865"/>
                    </a:ext>
                  </a:extLst>
                </a:gridCol>
                <a:gridCol w="1139524">
                  <a:extLst>
                    <a:ext uri="{9D8B030D-6E8A-4147-A177-3AD203B41FA5}">
                      <a16:colId xmlns:a16="http://schemas.microsoft.com/office/drawing/2014/main" val="899482050"/>
                    </a:ext>
                  </a:extLst>
                </a:gridCol>
                <a:gridCol w="1139524">
                  <a:extLst>
                    <a:ext uri="{9D8B030D-6E8A-4147-A177-3AD203B41FA5}">
                      <a16:colId xmlns:a16="http://schemas.microsoft.com/office/drawing/2014/main" val="1134882678"/>
                    </a:ext>
                  </a:extLst>
                </a:gridCol>
                <a:gridCol w="1139524">
                  <a:extLst>
                    <a:ext uri="{9D8B030D-6E8A-4147-A177-3AD203B41FA5}">
                      <a16:colId xmlns:a16="http://schemas.microsoft.com/office/drawing/2014/main" val="1890538299"/>
                    </a:ext>
                  </a:extLst>
                </a:gridCol>
                <a:gridCol w="1139524">
                  <a:extLst>
                    <a:ext uri="{9D8B030D-6E8A-4147-A177-3AD203B41FA5}">
                      <a16:colId xmlns:a16="http://schemas.microsoft.com/office/drawing/2014/main" val="305552813"/>
                    </a:ext>
                  </a:extLst>
                </a:gridCol>
                <a:gridCol w="1139524">
                  <a:extLst>
                    <a:ext uri="{9D8B030D-6E8A-4147-A177-3AD203B41FA5}">
                      <a16:colId xmlns:a16="http://schemas.microsoft.com/office/drawing/2014/main" val="2373315141"/>
                    </a:ext>
                  </a:extLst>
                </a:gridCol>
                <a:gridCol w="1139524">
                  <a:extLst>
                    <a:ext uri="{9D8B030D-6E8A-4147-A177-3AD203B41FA5}">
                      <a16:colId xmlns:a16="http://schemas.microsoft.com/office/drawing/2014/main" val="3921933333"/>
                    </a:ext>
                  </a:extLst>
                </a:gridCol>
              </a:tblGrid>
              <a:tr h="596369">
                <a:tc gridSpan="10">
                  <a:txBody>
                    <a:bodyPr/>
                    <a:lstStyle/>
                    <a:p>
                      <a:pPr algn="ctr"/>
                      <a:r>
                        <a:rPr lang="en-US" sz="2000" b="1" dirty="0">
                          <a:solidFill>
                            <a:schemeClr val="bg1"/>
                          </a:solidFill>
                          <a:latin typeface="Acherus Grotesque" panose="02000505000000020004" pitchFamily="50" charset="0"/>
                        </a:rPr>
                        <a:t>What is the goal of the data analysis?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10668428"/>
                  </a:ext>
                </a:extLst>
              </a:tr>
              <a:tr h="625030">
                <a:tc gridSpan="6">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Acherus Grotesque" panose="02000505000000020004" pitchFamily="50" charset="0"/>
                        </a:rPr>
                        <a:t>Predict an output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Acherus Grotesque" panose="02000505000000020004" pitchFamily="50" charset="0"/>
                        </a:rPr>
                        <a:t>Reveal patterns or relationships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a:p>
                  </a:txBody>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Acherus Grotesque" panose="02000505000000020004" pitchFamily="50" charset="0"/>
                        </a:rPr>
                        <a:t>Make decisions using an autonomous agent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a:p>
                  </a:txBody>
                  <a:tcPr/>
                </a:tc>
                <a:extLst>
                  <a:ext uri="{0D108BD9-81ED-4DB2-BD59-A6C34878D82A}">
                    <a16:rowId xmlns:a16="http://schemas.microsoft.com/office/drawing/2014/main" val="444434564"/>
                  </a:ext>
                </a:extLst>
              </a:tr>
              <a:tr h="588625">
                <a:tc gridSpan="6">
                  <a:txBody>
                    <a:bodyPr/>
                    <a:lstStyle/>
                    <a:p>
                      <a:pPr algn="ctr"/>
                      <a:r>
                        <a:rPr lang="en-US" sz="1400" b="1" dirty="0">
                          <a:solidFill>
                            <a:schemeClr val="bg1"/>
                          </a:solidFill>
                          <a:latin typeface="Acherus Grotesque" panose="02000505000000020004" pitchFamily="50" charset="0"/>
                        </a:rPr>
                        <a:t>Supervised Learning</a:t>
                      </a:r>
                    </a:p>
                    <a:p>
                      <a:pPr algn="ctr"/>
                      <a:r>
                        <a:rPr lang="en-US" sz="1200" dirty="0">
                          <a:solidFill>
                            <a:schemeClr val="bg1"/>
                          </a:solidFill>
                          <a:latin typeface="Acherus Grotesque" panose="02000505000000020004" pitchFamily="50" charset="0"/>
                        </a:rPr>
                        <a:t> (Output in the data set)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b="1" dirty="0">
                          <a:solidFill>
                            <a:schemeClr val="bg1"/>
                          </a:solidFill>
                          <a:latin typeface="Acherus Grotesque" panose="02000505000000020004" pitchFamily="50" charset="0"/>
                        </a:rPr>
                        <a:t>Unsupervised Learning  </a:t>
                      </a:r>
                    </a:p>
                    <a:p>
                      <a:pPr algn="ctr"/>
                      <a:r>
                        <a:rPr lang="en-US" sz="1200" dirty="0">
                          <a:solidFill>
                            <a:schemeClr val="bg1"/>
                          </a:solidFill>
                          <a:latin typeface="Acherus Grotesque" panose="02000505000000020004" pitchFamily="50" charset="0"/>
                        </a:rPr>
                        <a:t>(No output in the data set)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b="1" dirty="0">
                          <a:solidFill>
                            <a:schemeClr val="bg1"/>
                          </a:solidFill>
                          <a:latin typeface="Acherus Grotesque" panose="02000505000000020004" pitchFamily="50" charset="0"/>
                        </a:rPr>
                        <a:t>Reinforcement Learning*  </a:t>
                      </a:r>
                    </a:p>
                    <a:p>
                      <a:pPr algn="ctr"/>
                      <a:r>
                        <a:rPr lang="en-US" sz="1200" dirty="0">
                          <a:solidFill>
                            <a:schemeClr val="bg1"/>
                          </a:solidFill>
                          <a:latin typeface="Acherus Grotesque" panose="02000505000000020004" pitchFamily="50" charset="0"/>
                        </a:rPr>
                        <a:t>(Supervised &amp; unsupervised)</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7497877"/>
                  </a:ext>
                </a:extLst>
              </a:tr>
              <a:tr h="436526">
                <a:tc gridSpan="6">
                  <a:txBody>
                    <a:bodyPr/>
                    <a:lstStyle/>
                    <a:p>
                      <a:pPr algn="ctr"/>
                      <a:r>
                        <a:rPr lang="en-US" sz="1400" dirty="0">
                          <a:solidFill>
                            <a:schemeClr val="bg1"/>
                          </a:solidFill>
                          <a:latin typeface="Acherus Grotesque" panose="02000505000000020004" pitchFamily="50" charset="0"/>
                        </a:rPr>
                        <a:t>Continuous or discrete output?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dirty="0">
                          <a:solidFill>
                            <a:schemeClr val="bg1"/>
                          </a:solidFill>
                          <a:latin typeface="Acherus Grotesque" panose="02000505000000020004" pitchFamily="50" charset="0"/>
                        </a:rPr>
                        <a:t>What is the subgoal?</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dirty="0">
                          <a:solidFill>
                            <a:schemeClr val="bg1"/>
                          </a:solidFill>
                          <a:latin typeface="Acherus Grotesque" panose="02000505000000020004" pitchFamily="50" charset="0"/>
                        </a:rPr>
                        <a:t>Does a model exist?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5599078"/>
                  </a:ext>
                </a:extLst>
              </a:tr>
              <a:tr h="505976">
                <a:tc gridSpan="3">
                  <a:txBody>
                    <a:bodyPr/>
                    <a:lstStyle/>
                    <a:p>
                      <a:pPr algn="ctr"/>
                      <a:r>
                        <a:rPr lang="en-US" sz="1200" b="1" dirty="0">
                          <a:latin typeface="Acherus Grotesque" panose="02000505000000020004" pitchFamily="50" charset="0"/>
                        </a:rPr>
                        <a:t>Continuous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algn="ctr"/>
                      <a:r>
                        <a:rPr lang="en-US" sz="1200" b="1" dirty="0">
                          <a:latin typeface="Acherus Grotesque" panose="02000505000000020004" pitchFamily="50" charset="0"/>
                        </a:rPr>
                        <a:t>Discrete</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hMerge="1">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dirty="0">
                          <a:latin typeface="Acherus Grotesque" panose="02000505000000020004" pitchFamily="50" charset="0"/>
                        </a:rPr>
                        <a:t>Identify groups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pPr algn="ctr"/>
                      <a:r>
                        <a:rPr lang="en-US" sz="1200" b="1" dirty="0">
                          <a:latin typeface="Acherus Grotesque" panose="02000505000000020004" pitchFamily="50" charset="0"/>
                        </a:rPr>
                        <a:t>Reduce dimensions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Acherus Grotesque" panose="02000505000000020004" pitchFamily="50" charset="0"/>
                          <a:ea typeface="+mn-ea"/>
                          <a:cs typeface="+mn-cs"/>
                        </a:rPr>
                        <a:t>Model Based</a:t>
                      </a:r>
                      <a:endParaRPr lang="en-US" sz="1200" b="1" dirty="0">
                        <a:latin typeface="Acherus Grotesque" panose="02000505000000020004" pitchFamily="50" charset="0"/>
                      </a:endParaRP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40000"/>
                        <a:lumOff val="60000"/>
                      </a:schemeClr>
                    </a:solidFill>
                  </a:tcPr>
                </a:tc>
                <a:tc>
                  <a:txBody>
                    <a:bodyPr/>
                    <a:lstStyle/>
                    <a:p>
                      <a:pPr algn="ctr"/>
                      <a:r>
                        <a:rPr lang="en-US" sz="1200" b="1" dirty="0">
                          <a:latin typeface="Acherus Grotesque" panose="02000505000000020004" pitchFamily="50" charset="0"/>
                        </a:rPr>
                        <a:t>Model Free</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407164165"/>
                  </a:ext>
                </a:extLst>
              </a:tr>
              <a:tr h="3214438">
                <a:tc>
                  <a:txBody>
                    <a:bodyPr/>
                    <a:lstStyle/>
                    <a:p>
                      <a:pPr lvl="0" algn="ctr"/>
                      <a:r>
                        <a:rPr lang="en-US" sz="1200" b="1" dirty="0">
                          <a:latin typeface="Acherus Grotesque" panose="02000505000000020004" pitchFamily="50" charset="0"/>
                        </a:rPr>
                        <a:t>Simple linear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Multiple linear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Subset selection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Ridge regression &amp; LASSO</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PCR &amp; PLS</a:t>
                      </a:r>
                    </a:p>
                  </a:txBody>
                  <a:tcPr marL="45720" marR="45720">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lvl="0" algn="ctr"/>
                      <a:r>
                        <a:rPr lang="en-US" sz="1200" b="1" dirty="0">
                          <a:latin typeface="Acherus Grotesque" panose="02000505000000020004" pitchFamily="50" charset="0"/>
                        </a:rPr>
                        <a:t>Polynomial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Step functions</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Splines</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Local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General additive models</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lvl="0" algn="ctr"/>
                      <a:r>
                        <a:rPr lang="en-US" sz="1200" b="1" dirty="0">
                          <a:latin typeface="Acherus Grotesque" panose="02000505000000020004" pitchFamily="50" charset="0"/>
                        </a:rPr>
                        <a:t>Decision tree</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Random forest</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Neural  network</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Gradient boosting tree</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lvl="0" algn="ctr"/>
                      <a:r>
                        <a:rPr lang="en-US" sz="1200" b="1" dirty="0">
                          <a:latin typeface="Acherus Grotesque" panose="02000505000000020004" pitchFamily="50" charset="0"/>
                        </a:rPr>
                        <a:t>Logistic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Linear discriminant analysis</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Quadratic discriminant analysis</a:t>
                      </a: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a:r>
                        <a:rPr lang="en-US" sz="1200" b="1" dirty="0">
                          <a:latin typeface="Acherus Grotesque" panose="02000505000000020004" pitchFamily="50" charset="0"/>
                        </a:rPr>
                        <a:t>Decision tree</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Random forest</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Neural network</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Gradient boosting tree</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latin typeface="Acherus Grotesque" panose="02000505000000020004" pitchFamily="50" charset="0"/>
                        </a:rPr>
                        <a:t>Support vector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latin typeface="Acherus Grotesque" panose="02000505000000020004" pitchFamily="50" charset="0"/>
                        </a:rPr>
                        <a:t> machines</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a:r>
                        <a:rPr lang="en-US" sz="1200" b="1" dirty="0">
                          <a:latin typeface="Acherus Grotesque" panose="02000505000000020004" pitchFamily="50" charset="0"/>
                        </a:rPr>
                        <a:t>Hierarchical clustering</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K-means clustering</a:t>
                      </a: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latin typeface="Acherus Grotesque" panose="02000505000000020004" pitchFamily="50" charset="0"/>
                        </a:rPr>
                        <a:t>Principal components analysis</a:t>
                      </a: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r>
                        <a:rPr lang="en-US" sz="1200" b="1" dirty="0">
                          <a:latin typeface="Acherus Grotesque" panose="02000505000000020004" pitchFamily="50" charset="0"/>
                        </a:rPr>
                        <a:t>Given the model</a:t>
                      </a:r>
                    </a:p>
                    <a:p>
                      <a:pPr algn="ctr"/>
                      <a:endParaRPr lang="en-US" sz="1200" b="1" dirty="0">
                        <a:latin typeface="Acherus Grotesque" panose="02000505000000020004" pitchFamily="50" charset="0"/>
                      </a:endParaRPr>
                    </a:p>
                    <a:p>
                      <a:pPr algn="ctr"/>
                      <a:r>
                        <a:rPr lang="en-US" sz="1200" b="1" dirty="0">
                          <a:latin typeface="Acherus Grotesque" panose="02000505000000020004" pitchFamily="50" charset="0"/>
                        </a:rPr>
                        <a:t>Learn the model</a:t>
                      </a: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40000"/>
                        <a:lumOff val="60000"/>
                      </a:schemeClr>
                    </a:solidFill>
                  </a:tcPr>
                </a:tc>
                <a:tc>
                  <a:txBody>
                    <a:bodyPr/>
                    <a:lstStyle/>
                    <a:p>
                      <a:pPr algn="ctr"/>
                      <a:r>
                        <a:rPr lang="en-US" sz="1200" b="1" i="0" kern="1200" dirty="0">
                          <a:solidFill>
                            <a:schemeClr val="tx1"/>
                          </a:solidFill>
                          <a:effectLst/>
                          <a:latin typeface="Acherus Grotesque" panose="02000505000000020004" pitchFamily="50" charset="0"/>
                          <a:ea typeface="+mn-ea"/>
                          <a:cs typeface="+mn-cs"/>
                        </a:rPr>
                        <a:t>Policy Optimization</a:t>
                      </a:r>
                    </a:p>
                    <a:p>
                      <a:pPr algn="ctr"/>
                      <a:endParaRPr lang="en-US" sz="1200" b="1" i="0" kern="1200" dirty="0">
                        <a:solidFill>
                          <a:schemeClr val="tx1"/>
                        </a:solidFill>
                        <a:effectLst/>
                        <a:latin typeface="Acherus Grotesque" panose="02000505000000020004" pitchFamily="50" charset="0"/>
                        <a:ea typeface="+mn-ea"/>
                        <a:cs typeface="+mn-cs"/>
                      </a:endParaRPr>
                    </a:p>
                    <a:p>
                      <a:pPr algn="ctr"/>
                      <a:r>
                        <a:rPr lang="en-US" sz="1200" b="1" i="0" kern="1200" dirty="0">
                          <a:solidFill>
                            <a:schemeClr val="tx1"/>
                          </a:solidFill>
                          <a:effectLst/>
                          <a:latin typeface="Acherus Grotesque" panose="02000505000000020004" pitchFamily="50" charset="0"/>
                          <a:ea typeface="+mn-ea"/>
                          <a:cs typeface="+mn-cs"/>
                        </a:rPr>
                        <a:t>Q-Learning</a:t>
                      </a:r>
                      <a:endParaRPr lang="en-US" sz="1200" b="1" dirty="0">
                        <a:latin typeface="Acherus Grotesque" panose="02000505000000020004" pitchFamily="50" charset="0"/>
                      </a:endParaRP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12387877"/>
                  </a:ext>
                </a:extLst>
              </a:tr>
            </a:tbl>
          </a:graphicData>
        </a:graphic>
      </p:graphicFrame>
      <p:sp>
        <p:nvSpPr>
          <p:cNvPr id="4" name="TextBox 3">
            <a:extLst>
              <a:ext uri="{FF2B5EF4-FFF2-40B4-BE49-F238E27FC236}">
                <a16:creationId xmlns:a16="http://schemas.microsoft.com/office/drawing/2014/main" id="{DEA99453-273B-45F1-BCA9-85858016A904}"/>
              </a:ext>
            </a:extLst>
          </p:cNvPr>
          <p:cNvSpPr txBox="1"/>
          <p:nvPr/>
        </p:nvSpPr>
        <p:spPr>
          <a:xfrm>
            <a:off x="423780" y="263826"/>
            <a:ext cx="11344440" cy="523220"/>
          </a:xfrm>
          <a:prstGeom prst="rect">
            <a:avLst/>
          </a:prstGeom>
          <a:noFill/>
        </p:spPr>
        <p:txBody>
          <a:bodyPr wrap="square" rtlCol="0">
            <a:spAutoFit/>
          </a:bodyPr>
          <a:lstStyle/>
          <a:p>
            <a:pPr algn="ctr"/>
            <a:r>
              <a:rPr lang="en-US" sz="2800" b="1" dirty="0">
                <a:latin typeface="Acherus Grotesque" panose="02000505000000020004" pitchFamily="50" charset="0"/>
              </a:rPr>
              <a:t>Introduction to Machine Learning Course Roadmap</a:t>
            </a:r>
          </a:p>
        </p:txBody>
      </p:sp>
      <p:sp>
        <p:nvSpPr>
          <p:cNvPr id="6" name="TextBox 5">
            <a:extLst>
              <a:ext uri="{FF2B5EF4-FFF2-40B4-BE49-F238E27FC236}">
                <a16:creationId xmlns:a16="http://schemas.microsoft.com/office/drawing/2014/main" id="{23B5B139-C73C-45F6-973C-68068747ADEC}"/>
              </a:ext>
            </a:extLst>
          </p:cNvPr>
          <p:cNvSpPr txBox="1"/>
          <p:nvPr/>
        </p:nvSpPr>
        <p:spPr>
          <a:xfrm>
            <a:off x="9883942" y="5970706"/>
            <a:ext cx="1600200" cy="600164"/>
          </a:xfrm>
          <a:prstGeom prst="rect">
            <a:avLst/>
          </a:prstGeom>
          <a:solidFill>
            <a:schemeClr val="tx2">
              <a:lumMod val="20000"/>
              <a:lumOff val="80000"/>
            </a:schemeClr>
          </a:solidFill>
        </p:spPr>
        <p:txBody>
          <a:bodyPr wrap="square" rtlCol="0">
            <a:spAutoFit/>
          </a:bodyPr>
          <a:lstStyle/>
          <a:p>
            <a:pPr algn="ctr"/>
            <a:r>
              <a:rPr lang="en-US" sz="1100" dirty="0">
                <a:latin typeface="Acherus Grotesque" panose="02000505000000020004" pitchFamily="50" charset="0"/>
              </a:rPr>
              <a:t>*Advanced Topic:  Bonus module if time</a:t>
            </a:r>
          </a:p>
        </p:txBody>
      </p:sp>
    </p:spTree>
    <p:extLst>
      <p:ext uri="{BB962C8B-B14F-4D97-AF65-F5344CB8AC3E}">
        <p14:creationId xmlns:p14="http://schemas.microsoft.com/office/powerpoint/2010/main" val="38096223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5" name="Content Placeholder 4">
            <a:extLst>
              <a:ext uri="{FF2B5EF4-FFF2-40B4-BE49-F238E27FC236}">
                <a16:creationId xmlns:a16="http://schemas.microsoft.com/office/drawing/2014/main" id="{36E04377-571B-46D8-A2A9-C5BC37559442}"/>
              </a:ext>
            </a:extLst>
          </p:cNvPr>
          <p:cNvSpPr>
            <a:spLocks noGrp="1"/>
          </p:cNvSpPr>
          <p:nvPr>
            <p:ph idx="1"/>
          </p:nvPr>
        </p:nvSpPr>
        <p:spPr>
          <a:xfrm>
            <a:off x="838200" y="1571804"/>
            <a:ext cx="10515600" cy="4615863"/>
          </a:xfrm>
        </p:spPr>
        <p:txBody>
          <a:bodyPr/>
          <a:lstStyle/>
          <a:p>
            <a:r>
              <a:rPr lang="en-US" dirty="0"/>
              <a:t>K nearest neighbors (KNN) performs worst with &gt;50% test error rate</a:t>
            </a:r>
          </a:p>
          <a:p>
            <a:r>
              <a:rPr lang="en-US" dirty="0"/>
              <a:t>Linear discriminant analysis (LDA) performs best but still relatively low accuracy</a:t>
            </a:r>
          </a:p>
          <a:p>
            <a:pPr lvl="1"/>
            <a:r>
              <a:rPr lang="en-US" dirty="0"/>
              <a:t>R output shows test error rate = 0.45</a:t>
            </a:r>
          </a:p>
          <a:p>
            <a:pPr lvl="1"/>
            <a:r>
              <a:rPr lang="en-US" dirty="0"/>
              <a:t>Python output shows test accuracy rate = 0.55</a:t>
            </a:r>
          </a:p>
          <a:p>
            <a:endParaRPr lang="en-US" dirty="0"/>
          </a:p>
        </p:txBody>
      </p:sp>
      <p:sp>
        <p:nvSpPr>
          <p:cNvPr id="1054" name="Google Shape;1054;p38"/>
          <p:cNvSpPr/>
          <p:nvPr/>
        </p:nvSpPr>
        <p:spPr>
          <a:xfrm>
            <a:off x="1841349" y="3641815"/>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R Output</a:t>
            </a:r>
            <a:endParaRPr dirty="0">
              <a:latin typeface="Acherus Grotesque" panose="02000505000000020004" pitchFamily="50" charset="0"/>
            </a:endParaRPr>
          </a:p>
        </p:txBody>
      </p:sp>
      <p:sp>
        <p:nvSpPr>
          <p:cNvPr id="1055" name="Google Shape;1055;p38"/>
          <p:cNvSpPr/>
          <p:nvPr/>
        </p:nvSpPr>
        <p:spPr>
          <a:xfrm>
            <a:off x="1841350" y="4732239"/>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Python Output</a:t>
            </a:r>
            <a:endParaRPr dirty="0">
              <a:latin typeface="Acherus Grotesque" panose="02000505000000020004" pitchFamily="50" charset="0"/>
            </a:endParaRPr>
          </a:p>
        </p:txBody>
      </p:sp>
      <p:pic>
        <p:nvPicPr>
          <p:cNvPr id="1056" name="Google Shape;1056;p38"/>
          <p:cNvPicPr preferRelativeResize="0">
            <a:picLocks noChangeAspect="1"/>
          </p:cNvPicPr>
          <p:nvPr/>
        </p:nvPicPr>
        <p:blipFill rotWithShape="1">
          <a:blip r:embed="rId3"/>
          <a:srcRect/>
          <a:stretch/>
        </p:blipFill>
        <p:spPr>
          <a:xfrm>
            <a:off x="1841350" y="4146155"/>
            <a:ext cx="5577840" cy="648936"/>
          </a:xfrm>
          <a:prstGeom prst="rect">
            <a:avLst/>
          </a:prstGeom>
          <a:noFill/>
          <a:ln>
            <a:solidFill>
              <a:schemeClr val="tx1"/>
            </a:solidFill>
          </a:ln>
        </p:spPr>
      </p:pic>
      <p:pic>
        <p:nvPicPr>
          <p:cNvPr id="1057" name="Google Shape;1057;p38"/>
          <p:cNvPicPr preferRelativeResize="0">
            <a:picLocks noChangeAspect="1"/>
          </p:cNvPicPr>
          <p:nvPr/>
        </p:nvPicPr>
        <p:blipFill rotWithShape="1">
          <a:blip r:embed="rId4"/>
          <a:srcRect/>
          <a:stretch/>
        </p:blipFill>
        <p:spPr>
          <a:xfrm>
            <a:off x="1841350" y="5240388"/>
            <a:ext cx="8542443" cy="1092461"/>
          </a:xfrm>
          <a:prstGeom prst="rect">
            <a:avLst/>
          </a:prstGeom>
          <a:noFill/>
          <a:ln>
            <a:solidFill>
              <a:schemeClr val="tx1"/>
            </a:solidFill>
          </a:ln>
        </p:spPr>
      </p:pic>
      <p:sp>
        <p:nvSpPr>
          <p:cNvPr id="4" name="Title 3">
            <a:extLst>
              <a:ext uri="{FF2B5EF4-FFF2-40B4-BE49-F238E27FC236}">
                <a16:creationId xmlns:a16="http://schemas.microsoft.com/office/drawing/2014/main" id="{4B1A171E-4C84-40E0-BF0A-7C330D8A3AB2}"/>
              </a:ext>
            </a:extLst>
          </p:cNvPr>
          <p:cNvSpPr>
            <a:spLocks noGrp="1"/>
          </p:cNvSpPr>
          <p:nvPr>
            <p:ph type="title"/>
          </p:nvPr>
        </p:nvSpPr>
        <p:spPr/>
        <p:txBody>
          <a:bodyPr/>
          <a:lstStyle/>
          <a:p>
            <a:r>
              <a:rPr lang="en-US" dirty="0"/>
              <a:t>LOOCV test error rates also show similar results for 3 of the 4 methods</a:t>
            </a:r>
          </a:p>
        </p:txBody>
      </p:sp>
      <p:sp>
        <p:nvSpPr>
          <p:cNvPr id="3" name="Footer Placeholder 2">
            <a:extLst>
              <a:ext uri="{FF2B5EF4-FFF2-40B4-BE49-F238E27FC236}">
                <a16:creationId xmlns:a16="http://schemas.microsoft.com/office/drawing/2014/main" id="{06859F01-A045-EB46-9C97-276E56BB1DFF}"/>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a:solidFill>
                  <a:schemeClr val="accent1"/>
                </a:solidFill>
              </a:rPr>
              <a:t>Resampling Methods</a:t>
            </a:r>
          </a:p>
        </p:txBody>
      </p:sp>
      <p:sp>
        <p:nvSpPr>
          <p:cNvPr id="6" name="Slide Number Placeholder 5">
            <a:extLst>
              <a:ext uri="{FF2B5EF4-FFF2-40B4-BE49-F238E27FC236}">
                <a16:creationId xmlns:a16="http://schemas.microsoft.com/office/drawing/2014/main" id="{917D773E-E773-404B-89F9-B00BDF084998}"/>
              </a:ext>
            </a:extLst>
          </p:cNvPr>
          <p:cNvSpPr>
            <a:spLocks noGrp="1"/>
          </p:cNvSpPr>
          <p:nvPr>
            <p:ph type="sldNum" sz="quarter" idx="12"/>
          </p:nvPr>
        </p:nvSpPr>
        <p:spPr/>
        <p:txBody>
          <a:bodyPr/>
          <a:lstStyle/>
          <a:p>
            <a:fld id="{8E06CFEE-053A-4A40-A88B-A288F0289482}" type="slidenum">
              <a:rPr lang="en-US" smtClean="0"/>
              <a:t>40</a:t>
            </a:fld>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5" name="Google Shape;1065;p39"/>
          <p:cNvSpPr/>
          <p:nvPr/>
        </p:nvSpPr>
        <p:spPr>
          <a:xfrm>
            <a:off x="512073" y="2000872"/>
            <a:ext cx="2027097" cy="553998"/>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R Code</a:t>
            </a:r>
            <a:endParaRPr dirty="0">
              <a:latin typeface="Acherus Grotesque" panose="02000505000000020004" pitchFamily="50" charset="0"/>
            </a:endParaRPr>
          </a:p>
        </p:txBody>
      </p:sp>
      <p:sp>
        <p:nvSpPr>
          <p:cNvPr id="1066" name="Google Shape;1066;p39"/>
          <p:cNvSpPr txBox="1"/>
          <p:nvPr/>
        </p:nvSpPr>
        <p:spPr>
          <a:xfrm>
            <a:off x="512073" y="2539481"/>
            <a:ext cx="5776429" cy="2062063"/>
          </a:xfrm>
          <a:prstGeom prst="rect">
            <a:avLst/>
          </a:prstGeom>
          <a:solidFill>
            <a:srgbClr val="FFFFE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err="1">
                <a:solidFill>
                  <a:srgbClr val="000000"/>
                </a:solidFill>
                <a:latin typeface="Consolas" panose="020B0609020204030204" pitchFamily="49" charset="0"/>
                <a:ea typeface="Courier New"/>
                <a:cs typeface="Courier New"/>
                <a:sym typeface="Courier New"/>
              </a:rPr>
              <a:t>boot.fn</a:t>
            </a:r>
            <a:r>
              <a:rPr lang="en-US" sz="1600" b="0" i="0" u="none" strike="noStrike" cap="none">
                <a:solidFill>
                  <a:srgbClr val="000000"/>
                </a:solidFill>
                <a:latin typeface="Consolas" panose="020B0609020204030204" pitchFamily="49" charset="0"/>
                <a:ea typeface="Courier New"/>
                <a:cs typeface="Courier New"/>
                <a:sym typeface="Courier New"/>
              </a:rPr>
              <a:t> &lt;- function(</a:t>
            </a:r>
            <a:r>
              <a:rPr lang="en-US" sz="1600" b="0" i="0" u="none" strike="noStrike" cap="none" err="1">
                <a:solidFill>
                  <a:srgbClr val="000000"/>
                </a:solidFill>
                <a:latin typeface="Consolas" panose="020B0609020204030204" pitchFamily="49" charset="0"/>
                <a:ea typeface="Courier New"/>
                <a:cs typeface="Courier New"/>
                <a:sym typeface="Courier New"/>
              </a:rPr>
              <a:t>data,index</a:t>
            </a:r>
            <a:r>
              <a:rPr lang="en-US" sz="1600" b="0" i="0" u="none" strike="noStrike" cap="none">
                <a:solidFill>
                  <a:srgbClr val="000000"/>
                </a:solidFill>
                <a:latin typeface="Consolas" panose="020B0609020204030204" pitchFamily="49" charset="0"/>
                <a:ea typeface="Courier New"/>
                <a:cs typeface="Courier New"/>
                <a:sym typeface="Courier New"/>
              </a:rPr>
              <a:t>){</a:t>
            </a:r>
            <a:endParaRPr sz="1600">
              <a:latin typeface="Consolas" panose="020B0609020204030204" pitchFamily="49" charset="0"/>
            </a:endParaRPr>
          </a:p>
          <a:p>
            <a:pPr marL="0" marR="0" lvl="0" indent="0" algn="l" rtl="0">
              <a:lnSpc>
                <a:spcPct val="100000"/>
              </a:lnSpc>
              <a:spcBef>
                <a:spcPts val="0"/>
              </a:spcBef>
              <a:spcAft>
                <a:spcPts val="0"/>
              </a:spcAft>
              <a:buNone/>
            </a:pPr>
            <a:r>
              <a:rPr lang="en-US" sz="1600">
                <a:latin typeface="Consolas" panose="020B0609020204030204" pitchFamily="49" charset="0"/>
                <a:ea typeface="Courier New"/>
                <a:cs typeface="Courier New"/>
                <a:sym typeface="Courier New"/>
              </a:rPr>
              <a:t>  </a:t>
            </a:r>
            <a:r>
              <a:rPr lang="en-US" sz="1600" b="0" i="0" u="none" strike="noStrike" cap="none" err="1">
                <a:solidFill>
                  <a:srgbClr val="000000"/>
                </a:solidFill>
                <a:latin typeface="Consolas" panose="020B0609020204030204" pitchFamily="49" charset="0"/>
                <a:ea typeface="Courier New"/>
                <a:cs typeface="Courier New"/>
                <a:sym typeface="Courier New"/>
              </a:rPr>
              <a:t>bootglm</a:t>
            </a:r>
            <a:r>
              <a:rPr lang="en-US" sz="1600" b="0" i="0" u="none" strike="noStrike" cap="none">
                <a:solidFill>
                  <a:srgbClr val="000000"/>
                </a:solidFill>
                <a:latin typeface="Consolas" panose="020B0609020204030204" pitchFamily="49" charset="0"/>
                <a:ea typeface="Courier New"/>
                <a:cs typeface="Courier New"/>
                <a:sym typeface="Courier New"/>
              </a:rPr>
              <a:t> &lt;- </a:t>
            </a:r>
            <a:r>
              <a:rPr lang="en-US" sz="1600" b="0" i="0" u="none" strike="noStrike" cap="none" err="1">
                <a:solidFill>
                  <a:srgbClr val="000000"/>
                </a:solidFill>
                <a:latin typeface="Consolas" panose="020B0609020204030204" pitchFamily="49" charset="0"/>
                <a:ea typeface="Courier New"/>
                <a:cs typeface="Courier New"/>
                <a:sym typeface="Courier New"/>
              </a:rPr>
              <a:t>glm</a:t>
            </a:r>
            <a:r>
              <a:rPr lang="en-US" sz="1600" b="0" i="0" u="none" strike="noStrike" cap="none">
                <a:solidFill>
                  <a:srgbClr val="000000"/>
                </a:solidFill>
                <a:latin typeface="Consolas" panose="020B0609020204030204" pitchFamily="49" charset="0"/>
                <a:ea typeface="Courier New"/>
                <a:cs typeface="Courier New"/>
                <a:sym typeface="Courier New"/>
              </a:rPr>
              <a:t>(Direction ~ Lag1 + Lag2 + Lag3 +</a:t>
            </a:r>
            <a:endParaRPr lang="en-US" sz="1600">
              <a:latin typeface="Consolas" panose="020B0609020204030204" pitchFamily="49" charset="0"/>
              <a:ea typeface="Courier New"/>
              <a:cs typeface="Courier New"/>
              <a:sym typeface="Courier New"/>
            </a:endParaRPr>
          </a:p>
          <a:p>
            <a:pPr marL="0" marR="0" lvl="0" indent="0" algn="l" rtl="0">
              <a:lnSpc>
                <a:spcPct val="100000"/>
              </a:lnSpc>
              <a:spcBef>
                <a:spcPts val="0"/>
              </a:spcBef>
              <a:spcAft>
                <a:spcPts val="0"/>
              </a:spcAft>
              <a:buNone/>
            </a:pPr>
            <a:r>
              <a:rPr lang="en-US" sz="1600">
                <a:latin typeface="Consolas" panose="020B0609020204030204" pitchFamily="49" charset="0"/>
                <a:ea typeface="Courier New"/>
                <a:cs typeface="Courier New"/>
                <a:sym typeface="Courier New"/>
              </a:rPr>
              <a:t>                 </a:t>
            </a:r>
            <a:r>
              <a:rPr lang="en-US" sz="1600" b="0" i="0" u="none" strike="noStrike" cap="none">
                <a:solidFill>
                  <a:srgbClr val="000000"/>
                </a:solidFill>
                <a:latin typeface="Consolas" panose="020B0609020204030204" pitchFamily="49" charset="0"/>
                <a:ea typeface="Courier New"/>
                <a:cs typeface="Courier New"/>
                <a:sym typeface="Courier New"/>
              </a:rPr>
              <a:t>Lag4 + Lag5 + Volume,</a:t>
            </a:r>
            <a:endParaRPr sz="160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		 data=</a:t>
            </a:r>
            <a:r>
              <a:rPr lang="en-US" sz="1600" b="0" i="0" u="none" strike="noStrike" cap="none" err="1">
                <a:solidFill>
                  <a:srgbClr val="000000"/>
                </a:solidFill>
                <a:latin typeface="Consolas" panose="020B0609020204030204" pitchFamily="49" charset="0"/>
                <a:ea typeface="Courier New"/>
                <a:cs typeface="Courier New"/>
                <a:sym typeface="Courier New"/>
              </a:rPr>
              <a:t>data,subset</a:t>
            </a:r>
            <a:r>
              <a:rPr lang="en-US" sz="1600" b="0" i="0" u="none" strike="noStrike" cap="none">
                <a:solidFill>
                  <a:srgbClr val="000000"/>
                </a:solidFill>
                <a:latin typeface="Consolas" panose="020B0609020204030204" pitchFamily="49" charset="0"/>
                <a:ea typeface="Courier New"/>
                <a:cs typeface="Courier New"/>
                <a:sym typeface="Courier New"/>
              </a:rPr>
              <a:t>=index,</a:t>
            </a:r>
            <a:endParaRPr sz="160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		 family=binomial())</a:t>
            </a:r>
            <a:endParaRPr sz="160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	return(</a:t>
            </a:r>
            <a:r>
              <a:rPr lang="en-US" sz="1600" b="0" i="0" u="none" strike="noStrike" cap="none" err="1">
                <a:solidFill>
                  <a:srgbClr val="000000"/>
                </a:solidFill>
                <a:latin typeface="Consolas" panose="020B0609020204030204" pitchFamily="49" charset="0"/>
                <a:ea typeface="Courier New"/>
                <a:cs typeface="Courier New"/>
                <a:sym typeface="Courier New"/>
              </a:rPr>
              <a:t>bootglm$coefficients</a:t>
            </a:r>
            <a:r>
              <a:rPr lang="en-US" sz="1600" b="0" i="0" u="none" strike="noStrike" cap="none">
                <a:solidFill>
                  <a:srgbClr val="000000"/>
                </a:solidFill>
                <a:latin typeface="Consolas" panose="020B0609020204030204" pitchFamily="49" charset="0"/>
                <a:ea typeface="Courier New"/>
                <a:cs typeface="Courier New"/>
                <a:sym typeface="Courier New"/>
              </a:rPr>
              <a:t>)</a:t>
            </a:r>
            <a:endParaRPr sz="160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a:t>
            </a:r>
            <a:endParaRPr sz="160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boot(Weekly,boot.fn,1000)</a:t>
            </a:r>
            <a:endParaRPr sz="1600">
              <a:latin typeface="Consolas" panose="020B0609020204030204" pitchFamily="49" charset="0"/>
            </a:endParaRPr>
          </a:p>
        </p:txBody>
      </p:sp>
      <p:sp>
        <p:nvSpPr>
          <p:cNvPr id="1067" name="Google Shape;1067;p39"/>
          <p:cNvSpPr txBox="1"/>
          <p:nvPr/>
        </p:nvSpPr>
        <p:spPr>
          <a:xfrm>
            <a:off x="7091547" y="2504782"/>
            <a:ext cx="4785554" cy="1384954"/>
          </a:xfrm>
          <a:prstGeom prst="rect">
            <a:avLst/>
          </a:prstGeom>
          <a:solidFill>
            <a:srgbClr val="E0EFF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k = 1000</a:t>
            </a:r>
            <a:endParaRPr sz="1600">
              <a:latin typeface="Consolas" panose="020B0609020204030204" pitchFamily="49" charset="0"/>
            </a:endParaRP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for </a:t>
            </a:r>
            <a:r>
              <a:rPr lang="en-US" sz="1600" b="0" i="0" u="none" strike="noStrike" cap="none" err="1">
                <a:solidFill>
                  <a:srgbClr val="000000"/>
                </a:solidFill>
                <a:latin typeface="Consolas" panose="020B0609020204030204" pitchFamily="49" charset="0"/>
                <a:ea typeface="Courier New"/>
                <a:cs typeface="Courier New"/>
                <a:sym typeface="Courier New"/>
              </a:rPr>
              <a:t>i</a:t>
            </a:r>
            <a:r>
              <a:rPr lang="en-US" sz="1600" b="0" i="0" u="none" strike="noStrike" cap="none">
                <a:solidFill>
                  <a:srgbClr val="000000"/>
                </a:solidFill>
                <a:latin typeface="Consolas" panose="020B0609020204030204" pitchFamily="49" charset="0"/>
                <a:ea typeface="Courier New"/>
                <a:cs typeface="Courier New"/>
                <a:sym typeface="Courier New"/>
              </a:rPr>
              <a:t> in range(0, k):</a:t>
            </a:r>
            <a:endParaRPr sz="1600">
              <a:latin typeface="Consolas" panose="020B0609020204030204" pitchFamily="49" charset="0"/>
            </a:endParaRPr>
          </a:p>
          <a:p>
            <a:pPr marL="0" marR="0" lvl="0" indent="0" algn="l" rtl="0">
              <a:lnSpc>
                <a:spcPct val="100000"/>
              </a:lnSpc>
              <a:spcBef>
                <a:spcPts val="0"/>
              </a:spcBef>
              <a:spcAft>
                <a:spcPts val="0"/>
              </a:spcAft>
              <a:buNone/>
            </a:pPr>
            <a:r>
              <a:rPr lang="en-US" sz="1600">
                <a:latin typeface="Consolas" panose="020B0609020204030204" pitchFamily="49" charset="0"/>
                <a:ea typeface="Courier New"/>
                <a:cs typeface="Courier New"/>
                <a:sym typeface="Courier New"/>
              </a:rPr>
              <a:t>  </a:t>
            </a:r>
            <a:r>
              <a:rPr lang="en-US" sz="1600" b="0" i="0" u="none" strike="noStrike" cap="none">
                <a:solidFill>
                  <a:srgbClr val="000000"/>
                </a:solidFill>
                <a:latin typeface="Consolas" panose="020B0609020204030204" pitchFamily="49" charset="0"/>
                <a:ea typeface="Courier New"/>
                <a:cs typeface="Courier New"/>
                <a:sym typeface="Courier New"/>
              </a:rPr>
              <a:t>sample = </a:t>
            </a:r>
            <a:r>
              <a:rPr lang="en-US" sz="1600" b="0" i="0" u="none" strike="noStrike" cap="none" err="1">
                <a:solidFill>
                  <a:srgbClr val="000000"/>
                </a:solidFill>
                <a:latin typeface="Consolas" panose="020B0609020204030204" pitchFamily="49" charset="0"/>
                <a:ea typeface="Courier New"/>
                <a:cs typeface="Courier New"/>
                <a:sym typeface="Courier New"/>
              </a:rPr>
              <a:t>weekly.sample</a:t>
            </a:r>
            <a:r>
              <a:rPr lang="en-US" sz="1600" b="0" i="0" u="none" strike="noStrike" cap="none">
                <a:solidFill>
                  <a:srgbClr val="000000"/>
                </a:solidFill>
                <a:latin typeface="Consolas" panose="020B0609020204030204" pitchFamily="49" charset="0"/>
                <a:ea typeface="Courier New"/>
                <a:cs typeface="Courier New"/>
                <a:sym typeface="Courier New"/>
              </a:rPr>
              <a:t>(n=100)</a:t>
            </a:r>
            <a:endParaRPr sz="1600">
              <a:latin typeface="Consolas" panose="020B0609020204030204" pitchFamily="49" charset="0"/>
            </a:endParaRPr>
          </a:p>
          <a:p>
            <a:pPr marL="0" marR="0" lvl="0" indent="0" algn="l" rtl="0">
              <a:lnSpc>
                <a:spcPct val="100000"/>
              </a:lnSpc>
              <a:spcBef>
                <a:spcPts val="0"/>
              </a:spcBef>
              <a:spcAft>
                <a:spcPts val="0"/>
              </a:spcAft>
              <a:buNone/>
            </a:pPr>
            <a:r>
              <a:rPr lang="en-US" sz="1600">
                <a:latin typeface="Consolas" panose="020B0609020204030204" pitchFamily="49" charset="0"/>
                <a:ea typeface="Courier New"/>
                <a:cs typeface="Courier New"/>
                <a:sym typeface="Courier New"/>
              </a:rPr>
              <a:t>  </a:t>
            </a:r>
            <a:r>
              <a:rPr lang="en-US" sz="2000" b="1" i="0" u="none" strike="noStrike" cap="none">
                <a:solidFill>
                  <a:schemeClr val="accent1"/>
                </a:solidFill>
                <a:latin typeface="Consolas" panose="020B0609020204030204" pitchFamily="49" charset="0"/>
                <a:ea typeface="Courier New"/>
                <a:cs typeface="Courier New"/>
                <a:sym typeface="Courier New"/>
              </a:rPr>
              <a:t>…</a:t>
            </a:r>
            <a:endParaRPr sz="2000" b="1" i="0" u="none" strike="noStrike" cap="none">
              <a:solidFill>
                <a:schemeClr val="accent1"/>
              </a:solidFill>
              <a:latin typeface="Consolas" panose="020B0609020204030204" pitchFamily="49" charset="0"/>
              <a:ea typeface="Courier New"/>
              <a:cs typeface="Courier New"/>
              <a:sym typeface="Courier New"/>
            </a:endParaRPr>
          </a:p>
          <a:p>
            <a:pPr marL="0" marR="0" lvl="0" indent="0" algn="l" rtl="0">
              <a:lnSpc>
                <a:spcPct val="100000"/>
              </a:lnSpc>
              <a:spcBef>
                <a:spcPts val="0"/>
              </a:spcBef>
              <a:spcAft>
                <a:spcPts val="0"/>
              </a:spcAft>
              <a:buNone/>
            </a:pPr>
            <a:r>
              <a:rPr lang="en-US" sz="1600" b="0" i="0" u="none" strike="noStrike" cap="none">
                <a:solidFill>
                  <a:srgbClr val="000000"/>
                </a:solidFill>
                <a:latin typeface="Consolas" panose="020B0609020204030204" pitchFamily="49" charset="0"/>
                <a:ea typeface="Courier New"/>
                <a:cs typeface="Courier New"/>
                <a:sym typeface="Courier New"/>
              </a:rPr>
              <a:t>print(</a:t>
            </a:r>
            <a:r>
              <a:rPr lang="en-US" sz="1600" b="0" i="0" u="none" strike="noStrike" cap="none" err="1">
                <a:solidFill>
                  <a:srgbClr val="000000"/>
                </a:solidFill>
                <a:latin typeface="Consolas" panose="020B0609020204030204" pitchFamily="49" charset="0"/>
                <a:ea typeface="Courier New"/>
                <a:cs typeface="Courier New"/>
                <a:sym typeface="Courier New"/>
              </a:rPr>
              <a:t>coeffTable.std</a:t>
            </a:r>
            <a:r>
              <a:rPr lang="en-US" sz="1600" b="0" i="0" u="none" strike="noStrike" cap="none">
                <a:solidFill>
                  <a:srgbClr val="000000"/>
                </a:solidFill>
                <a:latin typeface="Consolas" panose="020B0609020204030204" pitchFamily="49" charset="0"/>
                <a:ea typeface="Courier New"/>
                <a:cs typeface="Courier New"/>
                <a:sym typeface="Courier New"/>
              </a:rPr>
              <a:t>())</a:t>
            </a:r>
            <a:endParaRPr sz="1600">
              <a:latin typeface="Consolas" panose="020B0609020204030204" pitchFamily="49" charset="0"/>
            </a:endParaRPr>
          </a:p>
        </p:txBody>
      </p:sp>
      <p:sp>
        <p:nvSpPr>
          <p:cNvPr id="1068" name="Google Shape;1068;p39"/>
          <p:cNvSpPr/>
          <p:nvPr/>
        </p:nvSpPr>
        <p:spPr>
          <a:xfrm>
            <a:off x="6926885" y="1995928"/>
            <a:ext cx="2027097" cy="553998"/>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Python Code</a:t>
            </a:r>
            <a:endParaRPr dirty="0">
              <a:latin typeface="Acherus Grotesque" panose="02000505000000020004" pitchFamily="50" charset="0"/>
            </a:endParaRPr>
          </a:p>
        </p:txBody>
      </p:sp>
      <p:sp>
        <p:nvSpPr>
          <p:cNvPr id="1070" name="Google Shape;1070;p39"/>
          <p:cNvSpPr txBox="1"/>
          <p:nvPr/>
        </p:nvSpPr>
        <p:spPr>
          <a:xfrm>
            <a:off x="7079374" y="4267545"/>
            <a:ext cx="4709173" cy="11695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cherus Grotesque" panose="02000505000000020004" pitchFamily="50" charset="0"/>
                <a:sym typeface="Arial"/>
              </a:rPr>
              <a:t>For the python code, we do things a little differently…we use a for loop to sample from our original dataset and run our model multiple times (1,000 here), saving the results of each run in the process </a:t>
            </a:r>
            <a:endParaRPr>
              <a:latin typeface="Acherus Grotesque" panose="02000505000000020004" pitchFamily="50" charset="0"/>
            </a:endParaRPr>
          </a:p>
        </p:txBody>
      </p:sp>
      <p:sp>
        <p:nvSpPr>
          <p:cNvPr id="1071" name="Google Shape;1071;p39"/>
          <p:cNvSpPr txBox="1"/>
          <p:nvPr/>
        </p:nvSpPr>
        <p:spPr>
          <a:xfrm>
            <a:off x="7091548" y="5509162"/>
            <a:ext cx="4696999" cy="3077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dirty="0">
                <a:solidFill>
                  <a:srgbClr val="000000"/>
                </a:solidFill>
                <a:latin typeface="Acherus Grotesque" panose="02000505000000020004" pitchFamily="50" charset="0"/>
                <a:sym typeface="Arial"/>
              </a:rPr>
              <a:t>Finally, we find the Std. dev of the different results</a:t>
            </a:r>
            <a:endParaRPr dirty="0">
              <a:latin typeface="Acherus Grotesque" panose="02000505000000020004" pitchFamily="50" charset="0"/>
            </a:endParaRPr>
          </a:p>
        </p:txBody>
      </p:sp>
      <p:sp>
        <p:nvSpPr>
          <p:cNvPr id="1074" name="Google Shape;1074;p39"/>
          <p:cNvSpPr/>
          <p:nvPr/>
        </p:nvSpPr>
        <p:spPr>
          <a:xfrm>
            <a:off x="6822375" y="2726554"/>
            <a:ext cx="209021" cy="876708"/>
          </a:xfrm>
          <a:prstGeom prst="lef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075" name="Google Shape;1075;p39"/>
          <p:cNvSpPr/>
          <p:nvPr/>
        </p:nvSpPr>
        <p:spPr>
          <a:xfrm>
            <a:off x="6950908" y="3670947"/>
            <a:ext cx="80488" cy="152400"/>
          </a:xfrm>
          <a:prstGeom prst="lef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cxnSp>
        <p:nvCxnSpPr>
          <p:cNvPr id="1076" name="Google Shape;1076;p39"/>
          <p:cNvCxnSpPr>
            <a:cxnSpLocks/>
            <a:stCxn id="1075" idx="1"/>
            <a:endCxn id="1071" idx="1"/>
          </p:cNvCxnSpPr>
          <p:nvPr/>
        </p:nvCxnSpPr>
        <p:spPr>
          <a:xfrm rot="10800000" flipH="1" flipV="1">
            <a:off x="6950908" y="3747146"/>
            <a:ext cx="140640" cy="1915883"/>
          </a:xfrm>
          <a:prstGeom prst="bentConnector3">
            <a:avLst>
              <a:gd name="adj1" fmla="val -162543"/>
            </a:avLst>
          </a:prstGeom>
          <a:noFill/>
          <a:ln w="9525" cap="flat" cmpd="sng">
            <a:solidFill>
              <a:srgbClr val="650000"/>
            </a:solidFill>
            <a:prstDash val="solid"/>
            <a:round/>
            <a:headEnd type="none" w="sm" len="sm"/>
            <a:tailEnd type="none" w="sm" len="sm"/>
          </a:ln>
        </p:spPr>
      </p:cxnSp>
      <p:cxnSp>
        <p:nvCxnSpPr>
          <p:cNvPr id="1077" name="Google Shape;1077;p39"/>
          <p:cNvCxnSpPr>
            <a:cxnSpLocks/>
            <a:stCxn id="1074" idx="1"/>
            <a:endCxn id="1070" idx="1"/>
          </p:cNvCxnSpPr>
          <p:nvPr/>
        </p:nvCxnSpPr>
        <p:spPr>
          <a:xfrm rot="10800000" flipH="1" flipV="1">
            <a:off x="6822374" y="3164907"/>
            <a:ext cx="256999" cy="1687393"/>
          </a:xfrm>
          <a:prstGeom prst="bentConnector3">
            <a:avLst>
              <a:gd name="adj1" fmla="val -88950"/>
            </a:avLst>
          </a:prstGeom>
          <a:noFill/>
          <a:ln w="9525" cap="flat" cmpd="sng">
            <a:solidFill>
              <a:srgbClr val="650000"/>
            </a:solidFill>
            <a:prstDash val="solid"/>
            <a:round/>
            <a:headEnd type="none" w="sm" len="sm"/>
            <a:tailEnd type="none" w="sm" len="sm"/>
          </a:ln>
        </p:spPr>
      </p:cxnSp>
      <p:sp>
        <p:nvSpPr>
          <p:cNvPr id="1078" name="Google Shape;1078;p39"/>
          <p:cNvSpPr txBox="1"/>
          <p:nvPr/>
        </p:nvSpPr>
        <p:spPr>
          <a:xfrm>
            <a:off x="1214115" y="4693553"/>
            <a:ext cx="4367171"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cherus Grotesque" panose="02000505000000020004" pitchFamily="50" charset="0"/>
                <a:sym typeface="Arial"/>
              </a:rPr>
              <a:t>For the R code, we write a function to run and output the coefficients of our model </a:t>
            </a:r>
            <a:endParaRPr>
              <a:latin typeface="Acherus Grotesque" panose="02000505000000020004" pitchFamily="50" charset="0"/>
            </a:endParaRPr>
          </a:p>
        </p:txBody>
      </p:sp>
      <p:sp>
        <p:nvSpPr>
          <p:cNvPr id="1079" name="Google Shape;1079;p39"/>
          <p:cNvSpPr txBox="1"/>
          <p:nvPr/>
        </p:nvSpPr>
        <p:spPr>
          <a:xfrm>
            <a:off x="2211790" y="5268662"/>
            <a:ext cx="3588886"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cherus Grotesque" panose="02000505000000020004" pitchFamily="50" charset="0"/>
                <a:sym typeface="Arial"/>
              </a:rPr>
              <a:t>We then apply R’s “boot” function to our own function’s output</a:t>
            </a:r>
            <a:endParaRPr>
              <a:latin typeface="Acherus Grotesque" panose="02000505000000020004" pitchFamily="50" charset="0"/>
            </a:endParaRPr>
          </a:p>
        </p:txBody>
      </p:sp>
      <p:sp>
        <p:nvSpPr>
          <p:cNvPr id="1080" name="Google Shape;1080;p39"/>
          <p:cNvSpPr/>
          <p:nvPr/>
        </p:nvSpPr>
        <p:spPr>
          <a:xfrm>
            <a:off x="314899" y="2559546"/>
            <a:ext cx="156867" cy="1669198"/>
          </a:xfrm>
          <a:prstGeom prst="lef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cxnSp>
        <p:nvCxnSpPr>
          <p:cNvPr id="1081" name="Google Shape;1081;p39"/>
          <p:cNvCxnSpPr>
            <a:cxnSpLocks/>
            <a:stCxn id="1080" idx="1"/>
            <a:endCxn id="1078" idx="1"/>
          </p:cNvCxnSpPr>
          <p:nvPr/>
        </p:nvCxnSpPr>
        <p:spPr>
          <a:xfrm rot="10800000" flipH="1" flipV="1">
            <a:off x="314899" y="3394145"/>
            <a:ext cx="899216" cy="1561018"/>
          </a:xfrm>
          <a:prstGeom prst="bentConnector3">
            <a:avLst>
              <a:gd name="adj1" fmla="val -25422"/>
            </a:avLst>
          </a:prstGeom>
          <a:noFill/>
          <a:ln w="9525" cap="flat" cmpd="sng">
            <a:solidFill>
              <a:srgbClr val="650000"/>
            </a:solidFill>
            <a:prstDash val="solid"/>
            <a:round/>
            <a:headEnd type="none" w="sm" len="sm"/>
            <a:tailEnd type="none" w="sm" len="sm"/>
          </a:ln>
        </p:spPr>
      </p:cxnSp>
      <p:sp>
        <p:nvSpPr>
          <p:cNvPr id="1082" name="Google Shape;1082;p39"/>
          <p:cNvSpPr/>
          <p:nvPr/>
        </p:nvSpPr>
        <p:spPr>
          <a:xfrm>
            <a:off x="391278" y="4324562"/>
            <a:ext cx="80488" cy="152400"/>
          </a:xfrm>
          <a:prstGeom prst="leftBrace">
            <a:avLst>
              <a:gd name="adj1" fmla="val 8333"/>
              <a:gd name="adj2" fmla="val 50000"/>
            </a:avLst>
          </a:prstGeom>
          <a:noFill/>
          <a:ln w="9525" cap="flat" cmpd="sng">
            <a:solidFill>
              <a:srgbClr val="65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cxnSp>
        <p:nvCxnSpPr>
          <p:cNvPr id="1083" name="Google Shape;1083;p39"/>
          <p:cNvCxnSpPr>
            <a:stCxn id="1082" idx="1"/>
            <a:endCxn id="1079" idx="1"/>
          </p:cNvCxnSpPr>
          <p:nvPr/>
        </p:nvCxnSpPr>
        <p:spPr>
          <a:xfrm rot="10800000" flipH="1" flipV="1">
            <a:off x="391278" y="4400762"/>
            <a:ext cx="1820512" cy="1129510"/>
          </a:xfrm>
          <a:prstGeom prst="bentConnector3">
            <a:avLst>
              <a:gd name="adj1" fmla="val -12557"/>
            </a:avLst>
          </a:prstGeom>
          <a:noFill/>
          <a:ln w="9525" cap="flat" cmpd="sng">
            <a:solidFill>
              <a:srgbClr val="650000"/>
            </a:solidFill>
            <a:prstDash val="solid"/>
            <a:round/>
            <a:headEnd type="none" w="sm" len="sm"/>
            <a:tailEnd type="none" w="sm" len="sm"/>
          </a:ln>
        </p:spPr>
      </p:cxnSp>
      <p:sp>
        <p:nvSpPr>
          <p:cNvPr id="4" name="Title 3">
            <a:extLst>
              <a:ext uri="{FF2B5EF4-FFF2-40B4-BE49-F238E27FC236}">
                <a16:creationId xmlns:a16="http://schemas.microsoft.com/office/drawing/2014/main" id="{18510BF7-13BE-4901-B8D4-16D17F06A669}"/>
              </a:ext>
            </a:extLst>
          </p:cNvPr>
          <p:cNvSpPr>
            <a:spLocks noGrp="1"/>
          </p:cNvSpPr>
          <p:nvPr>
            <p:ph type="title"/>
          </p:nvPr>
        </p:nvSpPr>
        <p:spPr/>
        <p:txBody>
          <a:bodyPr>
            <a:normAutofit fontScale="90000"/>
          </a:bodyPr>
          <a:lstStyle/>
          <a:p>
            <a:r>
              <a:rPr lang="en-US" dirty="0"/>
              <a:t>Bootstrap: The most common application is estimating standard deviations; so, its use is mostly limited to methods that produce estimators.</a:t>
            </a:r>
          </a:p>
        </p:txBody>
      </p:sp>
      <p:sp>
        <p:nvSpPr>
          <p:cNvPr id="3" name="Footer Placeholder 2">
            <a:extLst>
              <a:ext uri="{FF2B5EF4-FFF2-40B4-BE49-F238E27FC236}">
                <a16:creationId xmlns:a16="http://schemas.microsoft.com/office/drawing/2014/main" id="{50396F50-9943-9CFB-21D7-FE3649784914}"/>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a:solidFill>
                  <a:schemeClr val="accent1"/>
                </a:solidFill>
              </a:rPr>
              <a:t>Resampling Methods</a:t>
            </a:r>
          </a:p>
        </p:txBody>
      </p:sp>
      <p:sp>
        <p:nvSpPr>
          <p:cNvPr id="5" name="Slide Number Placeholder 4">
            <a:extLst>
              <a:ext uri="{FF2B5EF4-FFF2-40B4-BE49-F238E27FC236}">
                <a16:creationId xmlns:a16="http://schemas.microsoft.com/office/drawing/2014/main" id="{86009AF1-6DF2-42EE-BE9E-EDF2FBCA9175}"/>
              </a:ext>
            </a:extLst>
          </p:cNvPr>
          <p:cNvSpPr>
            <a:spLocks noGrp="1"/>
          </p:cNvSpPr>
          <p:nvPr>
            <p:ph type="sldNum" sz="quarter" idx="12"/>
          </p:nvPr>
        </p:nvSpPr>
        <p:spPr/>
        <p:txBody>
          <a:bodyPr/>
          <a:lstStyle/>
          <a:p>
            <a:fld id="{8E06CFEE-053A-4A40-A88B-A288F0289482}" type="slidenum">
              <a:rPr lang="en-US" smtClean="0"/>
              <a:t>41</a:t>
            </a:fld>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92" name="Google Shape;1092;p40"/>
          <p:cNvSpPr/>
          <p:nvPr/>
        </p:nvSpPr>
        <p:spPr>
          <a:xfrm>
            <a:off x="1218964" y="1893687"/>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R Output</a:t>
            </a:r>
            <a:endParaRPr dirty="0">
              <a:latin typeface="Acherus Grotesque" panose="02000505000000020004" pitchFamily="50" charset="0"/>
            </a:endParaRPr>
          </a:p>
        </p:txBody>
      </p:sp>
      <p:sp>
        <p:nvSpPr>
          <p:cNvPr id="1093" name="Google Shape;1093;p40"/>
          <p:cNvSpPr/>
          <p:nvPr/>
        </p:nvSpPr>
        <p:spPr>
          <a:xfrm>
            <a:off x="6620524" y="1859830"/>
            <a:ext cx="2027097" cy="553957"/>
          </a:xfrm>
          <a:prstGeom prst="rect">
            <a:avLst/>
          </a:prstGeom>
          <a:noFill/>
          <a:ln>
            <a:noFill/>
          </a:ln>
        </p:spPr>
        <p:txBody>
          <a:bodyPr spcFirstLastPara="1" wrap="square" lIns="91425" tIns="45700" rIns="91425" bIns="45700" anchor="ctr" anchorCtr="0">
            <a:spAutoFit/>
          </a:bodyPr>
          <a:lstStyle/>
          <a:p>
            <a:pPr marL="0" marR="0" lvl="0" indent="0" algn="l" rtl="0">
              <a:lnSpc>
                <a:spcPct val="150000"/>
              </a:lnSpc>
              <a:spcBef>
                <a:spcPts val="0"/>
              </a:spcBef>
              <a:spcAft>
                <a:spcPts val="0"/>
              </a:spcAft>
              <a:buNone/>
            </a:pPr>
            <a:r>
              <a:rPr lang="en-US" sz="2000" b="0" i="0" u="sng" strike="noStrike" cap="none" dirty="0">
                <a:solidFill>
                  <a:schemeClr val="dk1"/>
                </a:solidFill>
                <a:latin typeface="Acherus Grotesque" panose="02000505000000020004" pitchFamily="50" charset="0"/>
                <a:sym typeface="Arial"/>
              </a:rPr>
              <a:t>Python Output</a:t>
            </a:r>
            <a:endParaRPr dirty="0">
              <a:latin typeface="Acherus Grotesque" panose="02000505000000020004" pitchFamily="50" charset="0"/>
            </a:endParaRPr>
          </a:p>
        </p:txBody>
      </p:sp>
      <p:sp>
        <p:nvSpPr>
          <p:cNvPr id="4" name="Title 3">
            <a:extLst>
              <a:ext uri="{FF2B5EF4-FFF2-40B4-BE49-F238E27FC236}">
                <a16:creationId xmlns:a16="http://schemas.microsoft.com/office/drawing/2014/main" id="{013C8985-93E8-4D13-9522-47880488B729}"/>
              </a:ext>
            </a:extLst>
          </p:cNvPr>
          <p:cNvSpPr>
            <a:spLocks noGrp="1"/>
          </p:cNvSpPr>
          <p:nvPr>
            <p:ph type="title"/>
          </p:nvPr>
        </p:nvSpPr>
        <p:spPr/>
        <p:txBody>
          <a:bodyPr/>
          <a:lstStyle/>
          <a:p>
            <a:r>
              <a:rPr lang="en-US" dirty="0"/>
              <a:t>Bootstrap estimates of standard deviations</a:t>
            </a:r>
          </a:p>
        </p:txBody>
      </p:sp>
      <p:sp>
        <p:nvSpPr>
          <p:cNvPr id="3" name="Footer Placeholder 2">
            <a:extLst>
              <a:ext uri="{FF2B5EF4-FFF2-40B4-BE49-F238E27FC236}">
                <a16:creationId xmlns:a16="http://schemas.microsoft.com/office/drawing/2014/main" id="{CA2F308D-E768-9B46-EA57-6EB047BCA61A}"/>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pic>
        <p:nvPicPr>
          <p:cNvPr id="5" name="Picture 4">
            <a:extLst>
              <a:ext uri="{FF2B5EF4-FFF2-40B4-BE49-F238E27FC236}">
                <a16:creationId xmlns:a16="http://schemas.microsoft.com/office/drawing/2014/main" id="{38D64F00-0F82-F365-54AE-BBB3BB2A4C21}"/>
              </a:ext>
            </a:extLst>
          </p:cNvPr>
          <p:cNvPicPr>
            <a:picLocks noChangeAspect="1"/>
          </p:cNvPicPr>
          <p:nvPr/>
        </p:nvPicPr>
        <p:blipFill>
          <a:blip r:embed="rId3"/>
          <a:stretch>
            <a:fillRect/>
          </a:stretch>
        </p:blipFill>
        <p:spPr>
          <a:xfrm>
            <a:off x="6603432" y="2520849"/>
            <a:ext cx="2542436" cy="1886323"/>
          </a:xfrm>
          <a:prstGeom prst="rect">
            <a:avLst/>
          </a:prstGeom>
          <a:ln>
            <a:solidFill>
              <a:schemeClr val="tx1"/>
            </a:solidFill>
          </a:ln>
        </p:spPr>
      </p:pic>
      <p:pic>
        <p:nvPicPr>
          <p:cNvPr id="7" name="Picture 6">
            <a:extLst>
              <a:ext uri="{FF2B5EF4-FFF2-40B4-BE49-F238E27FC236}">
                <a16:creationId xmlns:a16="http://schemas.microsoft.com/office/drawing/2014/main" id="{63888417-3367-BAE4-FAF0-08F168922630}"/>
              </a:ext>
            </a:extLst>
          </p:cNvPr>
          <p:cNvPicPr>
            <a:picLocks noChangeAspect="1"/>
          </p:cNvPicPr>
          <p:nvPr/>
        </p:nvPicPr>
        <p:blipFill>
          <a:blip r:embed="rId4"/>
          <a:stretch>
            <a:fillRect/>
          </a:stretch>
        </p:blipFill>
        <p:spPr>
          <a:xfrm>
            <a:off x="9294981" y="2520849"/>
            <a:ext cx="2492152" cy="1886324"/>
          </a:xfrm>
          <a:prstGeom prst="rect">
            <a:avLst/>
          </a:prstGeom>
          <a:ln>
            <a:solidFill>
              <a:schemeClr val="tx1"/>
            </a:solidFill>
          </a:ln>
        </p:spPr>
      </p:pic>
      <p:pic>
        <p:nvPicPr>
          <p:cNvPr id="11" name="Picture 10">
            <a:extLst>
              <a:ext uri="{FF2B5EF4-FFF2-40B4-BE49-F238E27FC236}">
                <a16:creationId xmlns:a16="http://schemas.microsoft.com/office/drawing/2014/main" id="{14F9541B-A169-06C3-4473-ACD1A3DC9DA7}"/>
              </a:ext>
            </a:extLst>
          </p:cNvPr>
          <p:cNvPicPr>
            <a:picLocks noChangeAspect="1"/>
          </p:cNvPicPr>
          <p:nvPr/>
        </p:nvPicPr>
        <p:blipFill>
          <a:blip r:embed="rId5"/>
          <a:stretch>
            <a:fillRect/>
          </a:stretch>
        </p:blipFill>
        <p:spPr>
          <a:xfrm>
            <a:off x="1218964" y="2520850"/>
            <a:ext cx="4132536" cy="1886322"/>
          </a:xfrm>
          <a:prstGeom prst="rect">
            <a:avLst/>
          </a:prstGeom>
          <a:ln>
            <a:solidFill>
              <a:schemeClr val="tx1"/>
            </a:solidFill>
          </a:ln>
        </p:spPr>
      </p:pic>
      <p:sp>
        <p:nvSpPr>
          <p:cNvPr id="6" name="Slide Number Placeholder 5">
            <a:extLst>
              <a:ext uri="{FF2B5EF4-FFF2-40B4-BE49-F238E27FC236}">
                <a16:creationId xmlns:a16="http://schemas.microsoft.com/office/drawing/2014/main" id="{E5BDF154-EC58-4DDF-8F43-AC76CEF3B20C}"/>
              </a:ext>
            </a:extLst>
          </p:cNvPr>
          <p:cNvSpPr>
            <a:spLocks noGrp="1"/>
          </p:cNvSpPr>
          <p:nvPr>
            <p:ph type="sldNum" sz="quarter" idx="12"/>
          </p:nvPr>
        </p:nvSpPr>
        <p:spPr/>
        <p:txBody>
          <a:bodyPr/>
          <a:lstStyle/>
          <a:p>
            <a:fld id="{8E06CFEE-053A-4A40-A88B-A288F0289482}" type="slidenum">
              <a:rPr lang="en-US" smtClean="0"/>
              <a:t>42</a:t>
            </a:fld>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53345CC-ADDA-4F0E-9219-7881170BBD1E}"/>
              </a:ext>
            </a:extLst>
          </p:cNvPr>
          <p:cNvSpPr>
            <a:spLocks noGrp="1"/>
          </p:cNvSpPr>
          <p:nvPr>
            <p:ph type="ftr" sz="quarter" idx="11"/>
          </p:nvPr>
        </p:nvSpPr>
        <p:spPr/>
        <p:txBody>
          <a:bodyPr/>
          <a:lstStyle/>
          <a:p>
            <a:r>
              <a:rPr lang="en-US"/>
              <a:t>Resampling Methods</a:t>
            </a:r>
            <a:endParaRPr lang="en-US" dirty="0"/>
          </a:p>
        </p:txBody>
      </p:sp>
      <p:sp>
        <p:nvSpPr>
          <p:cNvPr id="3" name="Text Placeholder 2">
            <a:extLst>
              <a:ext uri="{FF2B5EF4-FFF2-40B4-BE49-F238E27FC236}">
                <a16:creationId xmlns:a16="http://schemas.microsoft.com/office/drawing/2014/main" id="{A8EC0E98-BDEF-4426-802B-945CA6222599}"/>
              </a:ext>
            </a:extLst>
          </p:cNvPr>
          <p:cNvSpPr>
            <a:spLocks noGrp="1"/>
          </p:cNvSpPr>
          <p:nvPr>
            <p:ph type="body" idx="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5504771B-04DC-41B1-B651-281BF27116E5}"/>
              </a:ext>
            </a:extLst>
          </p:cNvPr>
          <p:cNvSpPr>
            <a:spLocks noGrp="1"/>
          </p:cNvSpPr>
          <p:nvPr>
            <p:ph type="sldNum" sz="quarter" idx="12"/>
          </p:nvPr>
        </p:nvSpPr>
        <p:spPr/>
        <p:txBody>
          <a:bodyPr/>
          <a:lstStyle/>
          <a:p>
            <a:fld id="{8E06CFEE-053A-4A40-A88B-A288F0289482}" type="slidenum">
              <a:rPr lang="en-US" smtClean="0"/>
              <a:t>43</a:t>
            </a:fld>
            <a:endParaRPr lang="en-US"/>
          </a:p>
        </p:txBody>
      </p:sp>
    </p:spTree>
    <p:extLst>
      <p:ext uri="{BB962C8B-B14F-4D97-AF65-F5344CB8AC3E}">
        <p14:creationId xmlns:p14="http://schemas.microsoft.com/office/powerpoint/2010/main" val="31295852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E63C37-E7B1-4705-B3D6-46B37FDA89A9}"/>
              </a:ext>
            </a:extLst>
          </p:cNvPr>
          <p:cNvSpPr>
            <a:spLocks noGrp="1"/>
          </p:cNvSpPr>
          <p:nvPr>
            <p:ph type="ftr" sz="quarter" idx="11"/>
          </p:nvPr>
        </p:nvSpPr>
        <p:spPr/>
        <p:txBody>
          <a:bodyPr/>
          <a:lstStyle/>
          <a:p>
            <a:r>
              <a:rPr lang="en-US" dirty="0"/>
              <a:t>Resampling Methods</a:t>
            </a:r>
          </a:p>
        </p:txBody>
      </p:sp>
      <p:sp>
        <p:nvSpPr>
          <p:cNvPr id="3" name="Slide Number Placeholder 2">
            <a:extLst>
              <a:ext uri="{FF2B5EF4-FFF2-40B4-BE49-F238E27FC236}">
                <a16:creationId xmlns:a16="http://schemas.microsoft.com/office/drawing/2014/main" id="{BB2CE762-20EA-4BC6-AB84-A6F632612601}"/>
              </a:ext>
            </a:extLst>
          </p:cNvPr>
          <p:cNvSpPr>
            <a:spLocks noGrp="1"/>
          </p:cNvSpPr>
          <p:nvPr>
            <p:ph type="sldNum" sz="quarter" idx="12"/>
          </p:nvPr>
        </p:nvSpPr>
        <p:spPr/>
        <p:txBody>
          <a:bodyPr/>
          <a:lstStyle/>
          <a:p>
            <a:fld id="{8E06CFEE-053A-4A40-A88B-A288F0289482}" type="slidenum">
              <a:rPr lang="en-US" smtClean="0"/>
              <a:t>44</a:t>
            </a:fld>
            <a:endParaRPr lang="en-US"/>
          </a:p>
        </p:txBody>
      </p:sp>
      <p:graphicFrame>
        <p:nvGraphicFramePr>
          <p:cNvPr id="5" name="Table 2">
            <a:extLst>
              <a:ext uri="{FF2B5EF4-FFF2-40B4-BE49-F238E27FC236}">
                <a16:creationId xmlns:a16="http://schemas.microsoft.com/office/drawing/2014/main" id="{A46B49D6-237F-4AAD-A9DB-7963E8470EAB}"/>
              </a:ext>
            </a:extLst>
          </p:cNvPr>
          <p:cNvGraphicFramePr>
            <a:graphicFrameLocks noGrp="1"/>
          </p:cNvGraphicFramePr>
          <p:nvPr/>
        </p:nvGraphicFramePr>
        <p:xfrm>
          <a:off x="398384" y="795586"/>
          <a:ext cx="11395240" cy="5966964"/>
        </p:xfrm>
        <a:graphic>
          <a:graphicData uri="http://schemas.openxmlformats.org/drawingml/2006/table">
            <a:tbl>
              <a:tblPr firstRow="1" bandRow="1">
                <a:tableStyleId>{2D5ABB26-0587-4C30-8999-92F81FD0307C}</a:tableStyleId>
              </a:tblPr>
              <a:tblGrid>
                <a:gridCol w="1139524">
                  <a:extLst>
                    <a:ext uri="{9D8B030D-6E8A-4147-A177-3AD203B41FA5}">
                      <a16:colId xmlns:a16="http://schemas.microsoft.com/office/drawing/2014/main" val="4050659698"/>
                    </a:ext>
                  </a:extLst>
                </a:gridCol>
                <a:gridCol w="1139524">
                  <a:extLst>
                    <a:ext uri="{9D8B030D-6E8A-4147-A177-3AD203B41FA5}">
                      <a16:colId xmlns:a16="http://schemas.microsoft.com/office/drawing/2014/main" val="249051538"/>
                    </a:ext>
                  </a:extLst>
                </a:gridCol>
                <a:gridCol w="1139524">
                  <a:extLst>
                    <a:ext uri="{9D8B030D-6E8A-4147-A177-3AD203B41FA5}">
                      <a16:colId xmlns:a16="http://schemas.microsoft.com/office/drawing/2014/main" val="2402585949"/>
                    </a:ext>
                  </a:extLst>
                </a:gridCol>
                <a:gridCol w="1139524">
                  <a:extLst>
                    <a:ext uri="{9D8B030D-6E8A-4147-A177-3AD203B41FA5}">
                      <a16:colId xmlns:a16="http://schemas.microsoft.com/office/drawing/2014/main" val="831530865"/>
                    </a:ext>
                  </a:extLst>
                </a:gridCol>
                <a:gridCol w="1139524">
                  <a:extLst>
                    <a:ext uri="{9D8B030D-6E8A-4147-A177-3AD203B41FA5}">
                      <a16:colId xmlns:a16="http://schemas.microsoft.com/office/drawing/2014/main" val="899482050"/>
                    </a:ext>
                  </a:extLst>
                </a:gridCol>
                <a:gridCol w="1139524">
                  <a:extLst>
                    <a:ext uri="{9D8B030D-6E8A-4147-A177-3AD203B41FA5}">
                      <a16:colId xmlns:a16="http://schemas.microsoft.com/office/drawing/2014/main" val="1134882678"/>
                    </a:ext>
                  </a:extLst>
                </a:gridCol>
                <a:gridCol w="1139524">
                  <a:extLst>
                    <a:ext uri="{9D8B030D-6E8A-4147-A177-3AD203B41FA5}">
                      <a16:colId xmlns:a16="http://schemas.microsoft.com/office/drawing/2014/main" val="1890538299"/>
                    </a:ext>
                  </a:extLst>
                </a:gridCol>
                <a:gridCol w="1139524">
                  <a:extLst>
                    <a:ext uri="{9D8B030D-6E8A-4147-A177-3AD203B41FA5}">
                      <a16:colId xmlns:a16="http://schemas.microsoft.com/office/drawing/2014/main" val="305552813"/>
                    </a:ext>
                  </a:extLst>
                </a:gridCol>
                <a:gridCol w="1139524">
                  <a:extLst>
                    <a:ext uri="{9D8B030D-6E8A-4147-A177-3AD203B41FA5}">
                      <a16:colId xmlns:a16="http://schemas.microsoft.com/office/drawing/2014/main" val="2373315141"/>
                    </a:ext>
                  </a:extLst>
                </a:gridCol>
                <a:gridCol w="1139524">
                  <a:extLst>
                    <a:ext uri="{9D8B030D-6E8A-4147-A177-3AD203B41FA5}">
                      <a16:colId xmlns:a16="http://schemas.microsoft.com/office/drawing/2014/main" val="3921933333"/>
                    </a:ext>
                  </a:extLst>
                </a:gridCol>
              </a:tblGrid>
              <a:tr h="596369">
                <a:tc gridSpan="10">
                  <a:txBody>
                    <a:bodyPr/>
                    <a:lstStyle/>
                    <a:p>
                      <a:pPr algn="ctr"/>
                      <a:r>
                        <a:rPr lang="en-US" sz="2000" b="1" dirty="0">
                          <a:solidFill>
                            <a:schemeClr val="bg1"/>
                          </a:solidFill>
                          <a:latin typeface="Acherus Grotesque" panose="02000505000000020004" pitchFamily="50" charset="0"/>
                        </a:rPr>
                        <a:t>What is the goal of the data analysis?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10668428"/>
                  </a:ext>
                </a:extLst>
              </a:tr>
              <a:tr h="625030">
                <a:tc gridSpan="6">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Acherus Grotesque" panose="02000505000000020004" pitchFamily="50" charset="0"/>
                        </a:rPr>
                        <a:t>Predict an output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Acherus Grotesque" panose="02000505000000020004" pitchFamily="50" charset="0"/>
                        </a:rPr>
                        <a:t>Reveal patterns or relationships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a:p>
                  </a:txBody>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Acherus Grotesque" panose="02000505000000020004" pitchFamily="50" charset="0"/>
                        </a:rPr>
                        <a:t>Make decisions using an autonomous agent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a:p>
                  </a:txBody>
                  <a:tcPr/>
                </a:tc>
                <a:extLst>
                  <a:ext uri="{0D108BD9-81ED-4DB2-BD59-A6C34878D82A}">
                    <a16:rowId xmlns:a16="http://schemas.microsoft.com/office/drawing/2014/main" val="444434564"/>
                  </a:ext>
                </a:extLst>
              </a:tr>
              <a:tr h="588625">
                <a:tc gridSpan="6">
                  <a:txBody>
                    <a:bodyPr/>
                    <a:lstStyle/>
                    <a:p>
                      <a:pPr algn="ctr"/>
                      <a:r>
                        <a:rPr lang="en-US" sz="1400" b="1" dirty="0">
                          <a:solidFill>
                            <a:schemeClr val="bg1"/>
                          </a:solidFill>
                          <a:latin typeface="Acherus Grotesque" panose="02000505000000020004" pitchFamily="50" charset="0"/>
                        </a:rPr>
                        <a:t>Supervised Learning</a:t>
                      </a:r>
                    </a:p>
                    <a:p>
                      <a:pPr algn="ctr"/>
                      <a:r>
                        <a:rPr lang="en-US" sz="1200" dirty="0">
                          <a:solidFill>
                            <a:schemeClr val="bg1"/>
                          </a:solidFill>
                          <a:latin typeface="Acherus Grotesque" panose="02000505000000020004" pitchFamily="50" charset="0"/>
                        </a:rPr>
                        <a:t> (Output in the data set)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b="1" dirty="0">
                          <a:solidFill>
                            <a:schemeClr val="bg1"/>
                          </a:solidFill>
                          <a:latin typeface="Acherus Grotesque" panose="02000505000000020004" pitchFamily="50" charset="0"/>
                        </a:rPr>
                        <a:t>Unsupervised Learning  </a:t>
                      </a:r>
                    </a:p>
                    <a:p>
                      <a:pPr algn="ctr"/>
                      <a:r>
                        <a:rPr lang="en-US" sz="1200" dirty="0">
                          <a:solidFill>
                            <a:schemeClr val="bg1"/>
                          </a:solidFill>
                          <a:latin typeface="Acherus Grotesque" panose="02000505000000020004" pitchFamily="50" charset="0"/>
                        </a:rPr>
                        <a:t>(No output in the data set)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b="1" dirty="0">
                          <a:solidFill>
                            <a:schemeClr val="bg1"/>
                          </a:solidFill>
                          <a:latin typeface="Acherus Grotesque" panose="02000505000000020004" pitchFamily="50" charset="0"/>
                        </a:rPr>
                        <a:t>Reinforcement Learning*  </a:t>
                      </a:r>
                    </a:p>
                    <a:p>
                      <a:pPr algn="ctr"/>
                      <a:r>
                        <a:rPr lang="en-US" sz="1200" dirty="0">
                          <a:solidFill>
                            <a:schemeClr val="bg1"/>
                          </a:solidFill>
                          <a:latin typeface="Acherus Grotesque" panose="02000505000000020004" pitchFamily="50" charset="0"/>
                        </a:rPr>
                        <a:t>(Supervised &amp; unsupervised)</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7497877"/>
                  </a:ext>
                </a:extLst>
              </a:tr>
              <a:tr h="436526">
                <a:tc gridSpan="6">
                  <a:txBody>
                    <a:bodyPr/>
                    <a:lstStyle/>
                    <a:p>
                      <a:pPr algn="ctr"/>
                      <a:r>
                        <a:rPr lang="en-US" sz="1400" dirty="0">
                          <a:solidFill>
                            <a:schemeClr val="bg1"/>
                          </a:solidFill>
                          <a:latin typeface="Acherus Grotesque" panose="02000505000000020004" pitchFamily="50" charset="0"/>
                        </a:rPr>
                        <a:t>Continuous or discrete output?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dirty="0">
                          <a:solidFill>
                            <a:schemeClr val="bg1"/>
                          </a:solidFill>
                          <a:latin typeface="Acherus Grotesque" panose="02000505000000020004" pitchFamily="50" charset="0"/>
                        </a:rPr>
                        <a:t>What is the subgoal?</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400" dirty="0">
                          <a:solidFill>
                            <a:schemeClr val="bg1"/>
                          </a:solidFill>
                          <a:latin typeface="Acherus Grotesque" panose="02000505000000020004" pitchFamily="50" charset="0"/>
                        </a:rPr>
                        <a:t>Does a model exist?</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5599078"/>
                  </a:ext>
                </a:extLst>
              </a:tr>
              <a:tr h="505976">
                <a:tc gridSpan="3">
                  <a:txBody>
                    <a:bodyPr/>
                    <a:lstStyle/>
                    <a:p>
                      <a:pPr algn="ctr"/>
                      <a:r>
                        <a:rPr lang="en-US" sz="1200" b="1" dirty="0">
                          <a:latin typeface="Acherus Grotesque" panose="02000505000000020004" pitchFamily="50" charset="0"/>
                        </a:rPr>
                        <a:t>Continuous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algn="ctr"/>
                      <a:r>
                        <a:rPr lang="en-US" sz="1200" b="1" dirty="0">
                          <a:latin typeface="Acherus Grotesque" panose="02000505000000020004" pitchFamily="50" charset="0"/>
                        </a:rPr>
                        <a:t>Discrete</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hMerge="1">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dirty="0">
                          <a:latin typeface="Acherus Grotesque" panose="02000505000000020004" pitchFamily="50" charset="0"/>
                        </a:rPr>
                        <a:t>Identify groups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pPr algn="ctr"/>
                      <a:r>
                        <a:rPr lang="en-US" sz="1200" b="1" dirty="0">
                          <a:latin typeface="Acherus Grotesque" panose="02000505000000020004" pitchFamily="50" charset="0"/>
                        </a:rPr>
                        <a:t>Reduce dimensions</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Acherus Grotesque" panose="02000505000000020004" pitchFamily="50" charset="0"/>
                          <a:ea typeface="+mn-ea"/>
                          <a:cs typeface="+mn-cs"/>
                        </a:rPr>
                        <a:t>Model Based</a:t>
                      </a:r>
                      <a:endParaRPr lang="en-US" sz="1200" b="1" dirty="0">
                        <a:latin typeface="Acherus Grotesque" panose="02000505000000020004" pitchFamily="50" charset="0"/>
                      </a:endParaRP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40000"/>
                        <a:lumOff val="60000"/>
                      </a:schemeClr>
                    </a:solidFill>
                  </a:tcPr>
                </a:tc>
                <a:tc>
                  <a:txBody>
                    <a:bodyPr/>
                    <a:lstStyle/>
                    <a:p>
                      <a:pPr algn="ctr"/>
                      <a:r>
                        <a:rPr lang="en-US" sz="1200" b="1" dirty="0">
                          <a:latin typeface="Acherus Grotesque" panose="02000505000000020004" pitchFamily="50" charset="0"/>
                        </a:rPr>
                        <a:t>Model Free</a:t>
                      </a:r>
                    </a:p>
                  </a:txBody>
                  <a:tcPr marL="45720" marR="4572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407164165"/>
                  </a:ext>
                </a:extLst>
              </a:tr>
              <a:tr h="3214438">
                <a:tc>
                  <a:txBody>
                    <a:bodyPr/>
                    <a:lstStyle/>
                    <a:p>
                      <a:pPr lvl="0" algn="ctr"/>
                      <a:r>
                        <a:rPr lang="en-US" sz="1200" b="1" dirty="0">
                          <a:latin typeface="Acherus Grotesque" panose="02000505000000020004" pitchFamily="50" charset="0"/>
                        </a:rPr>
                        <a:t>Simple linear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Multiple linear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Subset selection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Ridge regression &amp; LASSO</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PCR &amp; PLS</a:t>
                      </a:r>
                    </a:p>
                  </a:txBody>
                  <a:tcPr marL="45720" marR="45720">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lvl="0" algn="ctr"/>
                      <a:r>
                        <a:rPr lang="en-US" sz="1200" b="1" dirty="0">
                          <a:latin typeface="Acherus Grotesque" panose="02000505000000020004" pitchFamily="50" charset="0"/>
                        </a:rPr>
                        <a:t>Polynomial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Step functions</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Splines</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Local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General additive models</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lvl="0" algn="ctr"/>
                      <a:r>
                        <a:rPr lang="en-US" sz="1200" b="1" dirty="0">
                          <a:latin typeface="Acherus Grotesque" panose="02000505000000020004" pitchFamily="50" charset="0"/>
                        </a:rPr>
                        <a:t>Decision tree</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Random forest</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Neural  network</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Gradient boosting tree</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lvl="0" algn="ctr"/>
                      <a:r>
                        <a:rPr lang="en-US" sz="1200" b="1" dirty="0">
                          <a:latin typeface="Acherus Grotesque" panose="02000505000000020004" pitchFamily="50" charset="0"/>
                        </a:rPr>
                        <a:t>Logistic regression</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Linear discriminant analysis</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Quadratic discriminant analysis</a:t>
                      </a: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a:r>
                        <a:rPr lang="en-US" sz="1200" b="1" dirty="0">
                          <a:latin typeface="Acherus Grotesque" panose="02000505000000020004" pitchFamily="50" charset="0"/>
                        </a:rPr>
                        <a:t>Decision tree</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Random forest</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Neural network</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Gradient boosting tree</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latin typeface="Acherus Grotesque" panose="02000505000000020004" pitchFamily="50" charset="0"/>
                        </a:rPr>
                        <a:t>Support vector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latin typeface="Acherus Grotesque" panose="02000505000000020004" pitchFamily="50" charset="0"/>
                        </a:rPr>
                        <a:t> machines</a:t>
                      </a:r>
                    </a:p>
                    <a:p>
                      <a:pPr algn="ctr"/>
                      <a:endParaRPr lang="en-US" sz="1200" b="1" dirty="0">
                        <a:latin typeface="Acherus Grotesque" panose="02000505000000020004" pitchFamily="50" charset="0"/>
                      </a:endParaRPr>
                    </a:p>
                  </a:txBody>
                  <a:tcPr marL="45720" marR="45720">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a:r>
                        <a:rPr lang="en-US" sz="1200" b="1" dirty="0">
                          <a:latin typeface="Acherus Grotesque" panose="02000505000000020004" pitchFamily="50" charset="0"/>
                        </a:rPr>
                        <a:t>Hierarchical clustering</a:t>
                      </a:r>
                    </a:p>
                    <a:p>
                      <a:pPr lvl="0" algn="ctr"/>
                      <a:endParaRPr lang="en-US" sz="1200" b="1" dirty="0">
                        <a:latin typeface="Acherus Grotesque" panose="02000505000000020004" pitchFamily="50" charset="0"/>
                      </a:endParaRPr>
                    </a:p>
                    <a:p>
                      <a:pPr lvl="0" algn="ctr"/>
                      <a:r>
                        <a:rPr lang="en-US" sz="1200" b="1" dirty="0">
                          <a:latin typeface="Acherus Grotesque" panose="02000505000000020004" pitchFamily="50" charset="0"/>
                        </a:rPr>
                        <a:t>K-means clustering</a:t>
                      </a: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latin typeface="Acherus Grotesque" panose="02000505000000020004" pitchFamily="50" charset="0"/>
                        </a:rPr>
                        <a:t>Principal components analysis</a:t>
                      </a: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r>
                        <a:rPr lang="en-US" sz="1200" b="1" dirty="0">
                          <a:latin typeface="Acherus Grotesque" panose="02000505000000020004" pitchFamily="50" charset="0"/>
                        </a:rPr>
                        <a:t>Given the model</a:t>
                      </a:r>
                    </a:p>
                    <a:p>
                      <a:pPr algn="ctr"/>
                      <a:endParaRPr lang="en-US" sz="1200" b="1" dirty="0">
                        <a:latin typeface="Acherus Grotesque" panose="02000505000000020004" pitchFamily="50" charset="0"/>
                      </a:endParaRPr>
                    </a:p>
                    <a:p>
                      <a:pPr algn="ctr"/>
                      <a:r>
                        <a:rPr lang="en-US" sz="1200" b="1" dirty="0">
                          <a:latin typeface="Acherus Grotesque" panose="02000505000000020004" pitchFamily="50" charset="0"/>
                        </a:rPr>
                        <a:t>Learn the model</a:t>
                      </a: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40000"/>
                        <a:lumOff val="60000"/>
                      </a:schemeClr>
                    </a:solidFill>
                  </a:tcPr>
                </a:tc>
                <a:tc>
                  <a:txBody>
                    <a:bodyPr/>
                    <a:lstStyle/>
                    <a:p>
                      <a:pPr algn="ctr"/>
                      <a:r>
                        <a:rPr lang="en-US" sz="1200" b="1" i="0" kern="1200" dirty="0">
                          <a:solidFill>
                            <a:schemeClr val="tx1"/>
                          </a:solidFill>
                          <a:effectLst/>
                          <a:latin typeface="Acherus Grotesque" panose="02000505000000020004" pitchFamily="50" charset="0"/>
                          <a:ea typeface="+mn-ea"/>
                          <a:cs typeface="+mn-cs"/>
                        </a:rPr>
                        <a:t>Policy Optimization</a:t>
                      </a:r>
                    </a:p>
                    <a:p>
                      <a:pPr algn="ctr"/>
                      <a:endParaRPr lang="en-US" sz="1200" b="1" i="0" kern="1200" dirty="0">
                        <a:solidFill>
                          <a:schemeClr val="tx1"/>
                        </a:solidFill>
                        <a:effectLst/>
                        <a:latin typeface="Acherus Grotesque" panose="02000505000000020004" pitchFamily="50" charset="0"/>
                        <a:ea typeface="+mn-ea"/>
                        <a:cs typeface="+mn-cs"/>
                      </a:endParaRPr>
                    </a:p>
                    <a:p>
                      <a:pPr algn="ctr"/>
                      <a:r>
                        <a:rPr lang="en-US" sz="1200" b="1" i="0" kern="1200" dirty="0">
                          <a:solidFill>
                            <a:schemeClr val="tx1"/>
                          </a:solidFill>
                          <a:effectLst/>
                          <a:latin typeface="Acherus Grotesque" panose="02000505000000020004" pitchFamily="50" charset="0"/>
                          <a:ea typeface="+mn-ea"/>
                          <a:cs typeface="+mn-cs"/>
                        </a:rPr>
                        <a:t>Q-Learning</a:t>
                      </a:r>
                      <a:endParaRPr lang="en-US" sz="1200" b="1" dirty="0">
                        <a:latin typeface="Acherus Grotesque" panose="02000505000000020004" pitchFamily="50" charset="0"/>
                      </a:endParaRPr>
                    </a:p>
                    <a:p>
                      <a:pPr algn="ctr"/>
                      <a:endParaRPr lang="en-US" sz="1200" b="1" dirty="0">
                        <a:latin typeface="Acherus Grotesque" panose="02000505000000020004" pitchFamily="50" charset="0"/>
                      </a:endParaRPr>
                    </a:p>
                  </a:txBody>
                  <a:tcPr marL="45720" marR="4572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12387877"/>
                  </a:ext>
                </a:extLst>
              </a:tr>
            </a:tbl>
          </a:graphicData>
        </a:graphic>
      </p:graphicFrame>
      <p:sp>
        <p:nvSpPr>
          <p:cNvPr id="4" name="TextBox 3">
            <a:extLst>
              <a:ext uri="{FF2B5EF4-FFF2-40B4-BE49-F238E27FC236}">
                <a16:creationId xmlns:a16="http://schemas.microsoft.com/office/drawing/2014/main" id="{DEA99453-273B-45F1-BCA9-85858016A904}"/>
              </a:ext>
            </a:extLst>
          </p:cNvPr>
          <p:cNvSpPr txBox="1"/>
          <p:nvPr/>
        </p:nvSpPr>
        <p:spPr>
          <a:xfrm>
            <a:off x="423780" y="263826"/>
            <a:ext cx="11344440" cy="523220"/>
          </a:xfrm>
          <a:prstGeom prst="rect">
            <a:avLst/>
          </a:prstGeom>
          <a:noFill/>
        </p:spPr>
        <p:txBody>
          <a:bodyPr wrap="square" rtlCol="0">
            <a:spAutoFit/>
          </a:bodyPr>
          <a:lstStyle/>
          <a:p>
            <a:pPr algn="ctr"/>
            <a:r>
              <a:rPr lang="en-US" sz="2800" b="1" dirty="0">
                <a:latin typeface="Acherus Grotesque" panose="02000505000000020004" pitchFamily="50" charset="0"/>
              </a:rPr>
              <a:t>Introduction to Machine Learning Course Roadmap</a:t>
            </a:r>
          </a:p>
        </p:txBody>
      </p:sp>
      <p:sp>
        <p:nvSpPr>
          <p:cNvPr id="6" name="TextBox 5">
            <a:extLst>
              <a:ext uri="{FF2B5EF4-FFF2-40B4-BE49-F238E27FC236}">
                <a16:creationId xmlns:a16="http://schemas.microsoft.com/office/drawing/2014/main" id="{23B5B139-C73C-45F6-973C-68068747ADEC}"/>
              </a:ext>
            </a:extLst>
          </p:cNvPr>
          <p:cNvSpPr txBox="1"/>
          <p:nvPr/>
        </p:nvSpPr>
        <p:spPr>
          <a:xfrm>
            <a:off x="9883942" y="5970706"/>
            <a:ext cx="1600200" cy="600164"/>
          </a:xfrm>
          <a:prstGeom prst="rect">
            <a:avLst/>
          </a:prstGeom>
          <a:solidFill>
            <a:schemeClr val="tx2">
              <a:lumMod val="20000"/>
              <a:lumOff val="80000"/>
            </a:schemeClr>
          </a:solidFill>
        </p:spPr>
        <p:txBody>
          <a:bodyPr wrap="square" rtlCol="0">
            <a:spAutoFit/>
          </a:bodyPr>
          <a:lstStyle/>
          <a:p>
            <a:pPr algn="ctr"/>
            <a:r>
              <a:rPr lang="en-US" sz="1100" dirty="0">
                <a:latin typeface="Acherus Grotesque" panose="02000505000000020004" pitchFamily="50" charset="0"/>
              </a:rPr>
              <a:t>*Advanced Topic:  Bonus module if time</a:t>
            </a:r>
          </a:p>
        </p:txBody>
      </p:sp>
    </p:spTree>
    <p:extLst>
      <p:ext uri="{BB962C8B-B14F-4D97-AF65-F5344CB8AC3E}">
        <p14:creationId xmlns:p14="http://schemas.microsoft.com/office/powerpoint/2010/main" val="53147764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8"/>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3600"/>
              <a:buFont typeface="Calibri"/>
              <a:buNone/>
            </a:pPr>
            <a:r>
              <a:rPr lang="en-US" dirty="0">
                <a:solidFill>
                  <a:schemeClr val="dk1"/>
                </a:solidFill>
                <a:ea typeface="Arial"/>
                <a:cs typeface="Arial"/>
                <a:sym typeface="Arial"/>
              </a:rPr>
              <a:t>Now you should be able to:</a:t>
            </a:r>
          </a:p>
        </p:txBody>
      </p:sp>
      <p:sp>
        <p:nvSpPr>
          <p:cNvPr id="309" name="Google Shape;309;p8"/>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lvl="0">
              <a:spcAft>
                <a:spcPts val="0"/>
              </a:spcAft>
              <a:buSzPts val="2576"/>
            </a:pPr>
            <a:r>
              <a:rPr lang="en-US" dirty="0">
                <a:sym typeface="Arial"/>
              </a:rPr>
              <a:t>Define resampling</a:t>
            </a:r>
            <a:endParaRPr dirty="0">
              <a:sym typeface="Arial"/>
            </a:endParaRPr>
          </a:p>
          <a:p>
            <a:pPr lvl="0">
              <a:spcAft>
                <a:spcPts val="0"/>
              </a:spcAft>
              <a:buSzPts val="2576"/>
            </a:pPr>
            <a:r>
              <a:rPr lang="en-US" dirty="0">
                <a:sym typeface="Arial"/>
              </a:rPr>
              <a:t>Identify types of cross-validation</a:t>
            </a:r>
            <a:endParaRPr dirty="0"/>
          </a:p>
          <a:p>
            <a:pPr lvl="0">
              <a:spcAft>
                <a:spcPts val="0"/>
              </a:spcAft>
              <a:buSzPts val="2576"/>
            </a:pPr>
            <a:r>
              <a:rPr lang="en-US" dirty="0">
                <a:sym typeface="Arial"/>
              </a:rPr>
              <a:t>Describe the bootstrap process</a:t>
            </a:r>
            <a:endParaRPr dirty="0"/>
          </a:p>
          <a:p>
            <a:pPr lvl="0">
              <a:spcAft>
                <a:spcPts val="0"/>
              </a:spcAft>
              <a:buSzPts val="2576"/>
            </a:pPr>
            <a:r>
              <a:rPr lang="en-US" dirty="0">
                <a:sym typeface="Arial"/>
              </a:rPr>
              <a:t>Describe pros and cons of resampling methods</a:t>
            </a:r>
            <a:endParaRPr dirty="0"/>
          </a:p>
          <a:p>
            <a:pPr lvl="0">
              <a:spcAft>
                <a:spcPts val="0"/>
              </a:spcAft>
              <a:buSzPts val="2576"/>
            </a:pPr>
            <a:r>
              <a:rPr lang="en-US" dirty="0">
                <a:sym typeface="Arial"/>
              </a:rPr>
              <a:t>Implement basic cross-validation and bootstrap methods using Python</a:t>
            </a:r>
            <a:endParaRPr dirty="0">
              <a:sym typeface="Arial"/>
            </a:endParaRPr>
          </a:p>
        </p:txBody>
      </p:sp>
      <p:sp>
        <p:nvSpPr>
          <p:cNvPr id="310" name="Google Shape;310;p8"/>
          <p:cNvSpPr txBox="1">
            <a:spLocks noGrp="1"/>
          </p:cNvSpPr>
          <p:nvPr>
            <p:ph type="ftr" sz="quarter" idx="11"/>
          </p:nvPr>
        </p:nvSpPr>
        <p:spPr>
          <a:prstGeom prst="rect">
            <a:avLst/>
          </a:prstGeom>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endParaRPr dirty="0">
              <a:solidFill>
                <a:schemeClr val="accent1"/>
              </a:solidFill>
            </a:endParaRPr>
          </a:p>
        </p:txBody>
      </p:sp>
      <p:sp>
        <p:nvSpPr>
          <p:cNvPr id="2" name="Slide Number Placeholder 1">
            <a:extLst>
              <a:ext uri="{FF2B5EF4-FFF2-40B4-BE49-F238E27FC236}">
                <a16:creationId xmlns:a16="http://schemas.microsoft.com/office/drawing/2014/main" id="{A698D583-30EF-4B2E-943A-C2C412AFB54B}"/>
              </a:ext>
            </a:extLst>
          </p:cNvPr>
          <p:cNvSpPr>
            <a:spLocks noGrp="1"/>
          </p:cNvSpPr>
          <p:nvPr>
            <p:ph type="sldNum" sz="quarter" idx="12"/>
          </p:nvPr>
        </p:nvSpPr>
        <p:spPr/>
        <p:txBody>
          <a:bodyPr/>
          <a:lstStyle/>
          <a:p>
            <a:fld id="{8E06CFEE-053A-4A40-A88B-A288F0289482}" type="slidenum">
              <a:rPr lang="en-US" smtClean="0"/>
              <a:t>45</a:t>
            </a:fld>
            <a:endParaRPr lang="en-US"/>
          </a:p>
        </p:txBody>
      </p:sp>
    </p:spTree>
    <p:extLst>
      <p:ext uri="{BB962C8B-B14F-4D97-AF65-F5344CB8AC3E}">
        <p14:creationId xmlns:p14="http://schemas.microsoft.com/office/powerpoint/2010/main" val="345685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3033A7-FEF4-4174-A544-7EC58E94A209}"/>
              </a:ext>
            </a:extLst>
          </p:cNvPr>
          <p:cNvSpPr>
            <a:spLocks noGrp="1"/>
          </p:cNvSpPr>
          <p:nvPr>
            <p:ph type="title"/>
          </p:nvPr>
        </p:nvSpPr>
        <p:spPr/>
        <p:txBody>
          <a:bodyPr>
            <a:normAutofit/>
          </a:bodyPr>
          <a:lstStyle/>
          <a:p>
            <a:r>
              <a:rPr lang="en-US" dirty="0"/>
              <a:t>Supervised versus unsupervised again</a:t>
            </a:r>
          </a:p>
        </p:txBody>
      </p:sp>
      <p:sp>
        <p:nvSpPr>
          <p:cNvPr id="9" name="Rectangle 8">
            <a:extLst>
              <a:ext uri="{FF2B5EF4-FFF2-40B4-BE49-F238E27FC236}">
                <a16:creationId xmlns:a16="http://schemas.microsoft.com/office/drawing/2014/main" id="{0BCCABB4-E982-43A3-AB0F-2152E1EB3BC8}"/>
              </a:ext>
            </a:extLst>
          </p:cNvPr>
          <p:cNvSpPr/>
          <p:nvPr/>
        </p:nvSpPr>
        <p:spPr>
          <a:xfrm>
            <a:off x="5942719" y="2090057"/>
            <a:ext cx="1894114" cy="12518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MACHINE LEARNING MODEL</a:t>
            </a:r>
          </a:p>
        </p:txBody>
      </p:sp>
      <p:sp>
        <p:nvSpPr>
          <p:cNvPr id="10" name="Rectangle: Rounded Corners 9">
            <a:extLst>
              <a:ext uri="{FF2B5EF4-FFF2-40B4-BE49-F238E27FC236}">
                <a16:creationId xmlns:a16="http://schemas.microsoft.com/office/drawing/2014/main" id="{293E0DAD-74D1-4270-B1DC-189D7ED2EE2F}"/>
              </a:ext>
            </a:extLst>
          </p:cNvPr>
          <p:cNvSpPr/>
          <p:nvPr/>
        </p:nvSpPr>
        <p:spPr>
          <a:xfrm>
            <a:off x="2645231" y="2046514"/>
            <a:ext cx="2307766" cy="1295400"/>
          </a:xfrm>
          <a:prstGeom prst="roundRect">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INPUTS</a:t>
            </a:r>
          </a:p>
        </p:txBody>
      </p:sp>
      <p:sp>
        <p:nvSpPr>
          <p:cNvPr id="11" name="Rectangle: Rounded Corners 10">
            <a:extLst>
              <a:ext uri="{FF2B5EF4-FFF2-40B4-BE49-F238E27FC236}">
                <a16:creationId xmlns:a16="http://schemas.microsoft.com/office/drawing/2014/main" id="{85410EF9-39D1-4219-BA62-E80CEDD1FAC1}"/>
              </a:ext>
            </a:extLst>
          </p:cNvPr>
          <p:cNvSpPr/>
          <p:nvPr/>
        </p:nvSpPr>
        <p:spPr>
          <a:xfrm>
            <a:off x="8784774" y="2046514"/>
            <a:ext cx="2307766" cy="1295400"/>
          </a:xfrm>
          <a:prstGeom prst="round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OUTPUT(S)</a:t>
            </a:r>
          </a:p>
        </p:txBody>
      </p:sp>
      <p:sp>
        <p:nvSpPr>
          <p:cNvPr id="13" name="TextBox 12">
            <a:extLst>
              <a:ext uri="{FF2B5EF4-FFF2-40B4-BE49-F238E27FC236}">
                <a16:creationId xmlns:a16="http://schemas.microsoft.com/office/drawing/2014/main" id="{E4296608-D17B-4311-AC4B-AD78E7A571EF}"/>
              </a:ext>
            </a:extLst>
          </p:cNvPr>
          <p:cNvSpPr txBox="1"/>
          <p:nvPr/>
        </p:nvSpPr>
        <p:spPr>
          <a:xfrm>
            <a:off x="5719562" y="1712514"/>
            <a:ext cx="2340428" cy="369332"/>
          </a:xfrm>
          <a:prstGeom prst="rect">
            <a:avLst/>
          </a:prstGeom>
          <a:noFill/>
        </p:spPr>
        <p:txBody>
          <a:bodyPr wrap="square" rtlCol="0">
            <a:spAutoFit/>
          </a:bodyPr>
          <a:lstStyle/>
          <a:p>
            <a:pPr algn="ctr"/>
            <a:r>
              <a:rPr lang="en-US" sz="1800" dirty="0">
                <a:latin typeface="Acherus Grotesque" panose="02000505000000020004" pitchFamily="50" charset="0"/>
              </a:rPr>
              <a:t>“The Black Box”</a:t>
            </a:r>
          </a:p>
        </p:txBody>
      </p:sp>
      <p:sp>
        <p:nvSpPr>
          <p:cNvPr id="14" name="Arrow: Right 13">
            <a:extLst>
              <a:ext uri="{FF2B5EF4-FFF2-40B4-BE49-F238E27FC236}">
                <a16:creationId xmlns:a16="http://schemas.microsoft.com/office/drawing/2014/main" id="{DBB3B50F-8C09-457A-B1D0-C4EFB533B60D}"/>
              </a:ext>
            </a:extLst>
          </p:cNvPr>
          <p:cNvSpPr/>
          <p:nvPr/>
        </p:nvSpPr>
        <p:spPr>
          <a:xfrm>
            <a:off x="5207624" y="2579913"/>
            <a:ext cx="587827" cy="272143"/>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15" name="Arrow: Right 14">
            <a:extLst>
              <a:ext uri="{FF2B5EF4-FFF2-40B4-BE49-F238E27FC236}">
                <a16:creationId xmlns:a16="http://schemas.microsoft.com/office/drawing/2014/main" id="{CBDD6838-79BB-49BA-A22A-ED494E29931F}"/>
              </a:ext>
            </a:extLst>
          </p:cNvPr>
          <p:cNvSpPr/>
          <p:nvPr/>
        </p:nvSpPr>
        <p:spPr>
          <a:xfrm>
            <a:off x="8114112" y="2579913"/>
            <a:ext cx="587827" cy="272143"/>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16" name="Content Placeholder 7">
            <a:extLst>
              <a:ext uri="{FF2B5EF4-FFF2-40B4-BE49-F238E27FC236}">
                <a16:creationId xmlns:a16="http://schemas.microsoft.com/office/drawing/2014/main" id="{5212773F-B87C-4A59-8AB3-299FB3A87D8F}"/>
              </a:ext>
            </a:extLst>
          </p:cNvPr>
          <p:cNvSpPr txBox="1">
            <a:spLocks/>
          </p:cNvSpPr>
          <p:nvPr/>
        </p:nvSpPr>
        <p:spPr>
          <a:xfrm>
            <a:off x="570309" y="3482159"/>
            <a:ext cx="11029615" cy="5007005"/>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endParaRPr lang="en-US" dirty="0">
              <a:latin typeface="Acherus Grotesque" panose="02000505000000020004" pitchFamily="50" charset="0"/>
            </a:endParaRPr>
          </a:p>
        </p:txBody>
      </p:sp>
      <p:sp>
        <p:nvSpPr>
          <p:cNvPr id="17" name="Rectangle 16">
            <a:extLst>
              <a:ext uri="{FF2B5EF4-FFF2-40B4-BE49-F238E27FC236}">
                <a16:creationId xmlns:a16="http://schemas.microsoft.com/office/drawing/2014/main" id="{E847CA78-26F0-4CD3-89DF-DD4343D5212F}"/>
              </a:ext>
            </a:extLst>
          </p:cNvPr>
          <p:cNvSpPr/>
          <p:nvPr/>
        </p:nvSpPr>
        <p:spPr>
          <a:xfrm>
            <a:off x="5951500" y="4593765"/>
            <a:ext cx="1894114" cy="12518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MACHINE LEARNING MODEL</a:t>
            </a:r>
          </a:p>
        </p:txBody>
      </p:sp>
      <p:sp>
        <p:nvSpPr>
          <p:cNvPr id="18" name="Rectangle: Rounded Corners 17">
            <a:extLst>
              <a:ext uri="{FF2B5EF4-FFF2-40B4-BE49-F238E27FC236}">
                <a16:creationId xmlns:a16="http://schemas.microsoft.com/office/drawing/2014/main" id="{0CF4ADD0-BE01-482C-AE25-2711B3BBD9AC}"/>
              </a:ext>
            </a:extLst>
          </p:cNvPr>
          <p:cNvSpPr/>
          <p:nvPr/>
        </p:nvSpPr>
        <p:spPr>
          <a:xfrm>
            <a:off x="2645230" y="4550222"/>
            <a:ext cx="2296884" cy="1295400"/>
          </a:xfrm>
          <a:prstGeom prst="roundRect">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INPUTS</a:t>
            </a:r>
          </a:p>
        </p:txBody>
      </p:sp>
      <p:sp>
        <p:nvSpPr>
          <p:cNvPr id="19" name="Rectangle: Rounded Corners 18">
            <a:extLst>
              <a:ext uri="{FF2B5EF4-FFF2-40B4-BE49-F238E27FC236}">
                <a16:creationId xmlns:a16="http://schemas.microsoft.com/office/drawing/2014/main" id="{F21EF046-E417-43F2-94C7-F594E97638BC}"/>
              </a:ext>
            </a:extLst>
          </p:cNvPr>
          <p:cNvSpPr/>
          <p:nvPr/>
        </p:nvSpPr>
        <p:spPr>
          <a:xfrm>
            <a:off x="8784138" y="4550222"/>
            <a:ext cx="2296884" cy="1295400"/>
          </a:xfrm>
          <a:prstGeom prst="round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PATTERNS,</a:t>
            </a:r>
          </a:p>
          <a:p>
            <a:pPr algn="ctr"/>
            <a:r>
              <a:rPr lang="en-US" sz="1800" dirty="0">
                <a:latin typeface="Acherus Grotesque" panose="02000505000000020004" pitchFamily="50" charset="0"/>
              </a:rPr>
              <a:t>RELATIONSHIPS, STRUCTURE</a:t>
            </a:r>
          </a:p>
        </p:txBody>
      </p:sp>
      <p:sp>
        <p:nvSpPr>
          <p:cNvPr id="20" name="TextBox 19">
            <a:extLst>
              <a:ext uri="{FF2B5EF4-FFF2-40B4-BE49-F238E27FC236}">
                <a16:creationId xmlns:a16="http://schemas.microsoft.com/office/drawing/2014/main" id="{713F2DEF-8217-4A38-A6A4-D12E25B3993E}"/>
              </a:ext>
            </a:extLst>
          </p:cNvPr>
          <p:cNvSpPr txBox="1"/>
          <p:nvPr/>
        </p:nvSpPr>
        <p:spPr>
          <a:xfrm>
            <a:off x="5728343" y="4216221"/>
            <a:ext cx="2340428" cy="369332"/>
          </a:xfrm>
          <a:prstGeom prst="rect">
            <a:avLst/>
          </a:prstGeom>
          <a:noFill/>
        </p:spPr>
        <p:txBody>
          <a:bodyPr wrap="square" rtlCol="0">
            <a:spAutoFit/>
          </a:bodyPr>
          <a:lstStyle/>
          <a:p>
            <a:pPr algn="ctr"/>
            <a:r>
              <a:rPr lang="en-US" sz="1800" dirty="0">
                <a:latin typeface="Acherus Grotesque" panose="02000505000000020004" pitchFamily="50" charset="0"/>
              </a:rPr>
              <a:t>“The Black Box”</a:t>
            </a:r>
          </a:p>
        </p:txBody>
      </p:sp>
      <p:sp>
        <p:nvSpPr>
          <p:cNvPr id="21" name="Arrow: Right 20">
            <a:extLst>
              <a:ext uri="{FF2B5EF4-FFF2-40B4-BE49-F238E27FC236}">
                <a16:creationId xmlns:a16="http://schemas.microsoft.com/office/drawing/2014/main" id="{266991D7-869C-441F-ADDB-4259BD4C67A5}"/>
              </a:ext>
            </a:extLst>
          </p:cNvPr>
          <p:cNvSpPr/>
          <p:nvPr/>
        </p:nvSpPr>
        <p:spPr>
          <a:xfrm>
            <a:off x="5196741" y="5083621"/>
            <a:ext cx="587827" cy="272143"/>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22" name="Arrow: Right 21">
            <a:extLst>
              <a:ext uri="{FF2B5EF4-FFF2-40B4-BE49-F238E27FC236}">
                <a16:creationId xmlns:a16="http://schemas.microsoft.com/office/drawing/2014/main" id="{D800F7EC-DE82-4BC0-9923-9DFC2323A133}"/>
              </a:ext>
            </a:extLst>
          </p:cNvPr>
          <p:cNvSpPr/>
          <p:nvPr/>
        </p:nvSpPr>
        <p:spPr>
          <a:xfrm>
            <a:off x="8103229" y="5083621"/>
            <a:ext cx="587827" cy="272143"/>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23" name="TextBox 22">
            <a:extLst>
              <a:ext uri="{FF2B5EF4-FFF2-40B4-BE49-F238E27FC236}">
                <a16:creationId xmlns:a16="http://schemas.microsoft.com/office/drawing/2014/main" id="{68D73EA8-7AA6-478E-8071-1930CF373AC9}"/>
              </a:ext>
            </a:extLst>
          </p:cNvPr>
          <p:cNvSpPr txBox="1"/>
          <p:nvPr/>
        </p:nvSpPr>
        <p:spPr>
          <a:xfrm>
            <a:off x="8784774" y="1391196"/>
            <a:ext cx="2307766" cy="646331"/>
          </a:xfrm>
          <a:prstGeom prst="rect">
            <a:avLst/>
          </a:prstGeom>
          <a:noFill/>
        </p:spPr>
        <p:txBody>
          <a:bodyPr wrap="square" rtlCol="0">
            <a:spAutoFit/>
          </a:bodyPr>
          <a:lstStyle/>
          <a:p>
            <a:pPr algn="ctr"/>
            <a:r>
              <a:rPr lang="en-US" sz="1800" dirty="0">
                <a:latin typeface="Acherus Grotesque" panose="02000505000000020004" pitchFamily="50" charset="0"/>
              </a:rPr>
              <a:t>Some tangible measurement(s)</a:t>
            </a:r>
          </a:p>
        </p:txBody>
      </p:sp>
      <p:sp>
        <p:nvSpPr>
          <p:cNvPr id="24" name="TextBox 23">
            <a:extLst>
              <a:ext uri="{FF2B5EF4-FFF2-40B4-BE49-F238E27FC236}">
                <a16:creationId xmlns:a16="http://schemas.microsoft.com/office/drawing/2014/main" id="{F7306121-F57D-4BF0-AFA7-BC15075FC9C9}"/>
              </a:ext>
            </a:extLst>
          </p:cNvPr>
          <p:cNvSpPr txBox="1"/>
          <p:nvPr/>
        </p:nvSpPr>
        <p:spPr>
          <a:xfrm>
            <a:off x="8778697" y="3898378"/>
            <a:ext cx="2307766" cy="646331"/>
          </a:xfrm>
          <a:prstGeom prst="rect">
            <a:avLst/>
          </a:prstGeom>
          <a:noFill/>
        </p:spPr>
        <p:txBody>
          <a:bodyPr wrap="square" rtlCol="0">
            <a:spAutoFit/>
          </a:bodyPr>
          <a:lstStyle/>
          <a:p>
            <a:pPr algn="ctr"/>
            <a:r>
              <a:rPr lang="en-US" sz="1800" dirty="0">
                <a:latin typeface="Acherus Grotesque" panose="02000505000000020004" pitchFamily="50" charset="0"/>
              </a:rPr>
              <a:t>In the context of domain knowledge</a:t>
            </a:r>
          </a:p>
        </p:txBody>
      </p:sp>
      <p:sp>
        <p:nvSpPr>
          <p:cNvPr id="25" name="TextBox 24">
            <a:extLst>
              <a:ext uri="{FF2B5EF4-FFF2-40B4-BE49-F238E27FC236}">
                <a16:creationId xmlns:a16="http://schemas.microsoft.com/office/drawing/2014/main" id="{ABE3CB3D-A11D-4704-88A7-3F54F36F608D}"/>
              </a:ext>
            </a:extLst>
          </p:cNvPr>
          <p:cNvSpPr txBox="1"/>
          <p:nvPr/>
        </p:nvSpPr>
        <p:spPr>
          <a:xfrm>
            <a:off x="655520" y="2371049"/>
            <a:ext cx="1735083" cy="646331"/>
          </a:xfrm>
          <a:prstGeom prst="rect">
            <a:avLst/>
          </a:prstGeom>
          <a:noFill/>
        </p:spPr>
        <p:txBody>
          <a:bodyPr wrap="square" rtlCol="0">
            <a:spAutoFit/>
          </a:bodyPr>
          <a:lstStyle/>
          <a:p>
            <a:pPr algn="ctr"/>
            <a:r>
              <a:rPr lang="en-US" sz="1800" dirty="0">
                <a:latin typeface="Acherus Grotesque" panose="02000505000000020004" pitchFamily="50" charset="0"/>
              </a:rPr>
              <a:t>Supervised Learning</a:t>
            </a:r>
          </a:p>
        </p:txBody>
      </p:sp>
      <p:sp>
        <p:nvSpPr>
          <p:cNvPr id="26" name="TextBox 25">
            <a:extLst>
              <a:ext uri="{FF2B5EF4-FFF2-40B4-BE49-F238E27FC236}">
                <a16:creationId xmlns:a16="http://schemas.microsoft.com/office/drawing/2014/main" id="{C891F45E-1D4D-4696-8B01-42F61A12BCE8}"/>
              </a:ext>
            </a:extLst>
          </p:cNvPr>
          <p:cNvSpPr txBox="1"/>
          <p:nvPr/>
        </p:nvSpPr>
        <p:spPr>
          <a:xfrm>
            <a:off x="740228" y="4874757"/>
            <a:ext cx="1735083" cy="646331"/>
          </a:xfrm>
          <a:prstGeom prst="rect">
            <a:avLst/>
          </a:prstGeom>
          <a:noFill/>
        </p:spPr>
        <p:txBody>
          <a:bodyPr wrap="square" rtlCol="0">
            <a:spAutoFit/>
          </a:bodyPr>
          <a:lstStyle/>
          <a:p>
            <a:pPr algn="ctr"/>
            <a:r>
              <a:rPr lang="en-US" sz="1800" dirty="0">
                <a:latin typeface="Acherus Grotesque" panose="02000505000000020004" pitchFamily="50" charset="0"/>
              </a:rPr>
              <a:t>Unsupervised Learning</a:t>
            </a:r>
          </a:p>
        </p:txBody>
      </p:sp>
      <p:cxnSp>
        <p:nvCxnSpPr>
          <p:cNvPr id="28" name="Straight Connector 27">
            <a:extLst>
              <a:ext uri="{FF2B5EF4-FFF2-40B4-BE49-F238E27FC236}">
                <a16:creationId xmlns:a16="http://schemas.microsoft.com/office/drawing/2014/main" id="{3EAA1BB3-07B4-47A0-983C-CFCE6539C308}"/>
              </a:ext>
            </a:extLst>
          </p:cNvPr>
          <p:cNvCxnSpPr/>
          <p:nvPr/>
        </p:nvCxnSpPr>
        <p:spPr>
          <a:xfrm>
            <a:off x="272143" y="3831771"/>
            <a:ext cx="11647714" cy="0"/>
          </a:xfrm>
          <a:prstGeom prst="line">
            <a:avLst/>
          </a:prstGeom>
          <a:ln w="5715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D1DEC684-6DE7-4C3E-B40F-1BADFCA2A598}"/>
              </a:ext>
            </a:extLst>
          </p:cNvPr>
          <p:cNvSpPr txBox="1"/>
          <p:nvPr/>
        </p:nvSpPr>
        <p:spPr>
          <a:xfrm>
            <a:off x="8642552" y="5858055"/>
            <a:ext cx="2580057" cy="369332"/>
          </a:xfrm>
          <a:prstGeom prst="rect">
            <a:avLst/>
          </a:prstGeom>
          <a:noFill/>
        </p:spPr>
        <p:txBody>
          <a:bodyPr wrap="square" rtlCol="0">
            <a:spAutoFit/>
          </a:bodyPr>
          <a:lstStyle/>
          <a:p>
            <a:pPr algn="ctr"/>
            <a:r>
              <a:rPr lang="en-US" sz="1800" dirty="0">
                <a:latin typeface="Acherus Grotesque" panose="02000505000000020004" pitchFamily="50" charset="0"/>
              </a:rPr>
              <a:t>does it make sense?</a:t>
            </a:r>
          </a:p>
        </p:txBody>
      </p:sp>
      <p:sp>
        <p:nvSpPr>
          <p:cNvPr id="3" name="Rectangle 2">
            <a:extLst>
              <a:ext uri="{FF2B5EF4-FFF2-40B4-BE49-F238E27FC236}">
                <a16:creationId xmlns:a16="http://schemas.microsoft.com/office/drawing/2014/main" id="{D1CFD232-1333-8EDE-5234-D1B30DFCE7A8}"/>
              </a:ext>
            </a:extLst>
          </p:cNvPr>
          <p:cNvSpPr/>
          <p:nvPr/>
        </p:nvSpPr>
        <p:spPr>
          <a:xfrm>
            <a:off x="285866" y="1316867"/>
            <a:ext cx="11647714" cy="22860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4" name="Footer Placeholder 3">
            <a:extLst>
              <a:ext uri="{FF2B5EF4-FFF2-40B4-BE49-F238E27FC236}">
                <a16:creationId xmlns:a16="http://schemas.microsoft.com/office/drawing/2014/main" id="{5CFF2BCC-8D03-408E-B2AA-6FEB488E3349}"/>
              </a:ext>
            </a:extLst>
          </p:cNvPr>
          <p:cNvSpPr>
            <a:spLocks noGrp="1"/>
          </p:cNvSpPr>
          <p:nvPr>
            <p:ph type="ftr" sz="quarter" idx="11"/>
          </p:nvPr>
        </p:nvSpPr>
        <p:spPr/>
        <p:txBody>
          <a:bodyPr/>
          <a:lstStyle/>
          <a:p>
            <a:r>
              <a:rPr lang="en-US" dirty="0"/>
              <a:t>Resampling Methods</a:t>
            </a:r>
          </a:p>
        </p:txBody>
      </p:sp>
      <p:sp>
        <p:nvSpPr>
          <p:cNvPr id="5" name="Slide Number Placeholder 4">
            <a:extLst>
              <a:ext uri="{FF2B5EF4-FFF2-40B4-BE49-F238E27FC236}">
                <a16:creationId xmlns:a16="http://schemas.microsoft.com/office/drawing/2014/main" id="{6E9CFDDB-7051-4C25-9551-C9375255B3DF}"/>
              </a:ext>
            </a:extLst>
          </p:cNvPr>
          <p:cNvSpPr>
            <a:spLocks noGrp="1"/>
          </p:cNvSpPr>
          <p:nvPr>
            <p:ph type="sldNum" sz="quarter" idx="12"/>
          </p:nvPr>
        </p:nvSpPr>
        <p:spPr/>
        <p:txBody>
          <a:bodyPr/>
          <a:lstStyle/>
          <a:p>
            <a:fld id="{8E06CFEE-053A-4A40-A88B-A288F0289482}" type="slidenum">
              <a:rPr lang="en-US" smtClean="0"/>
              <a:t>5</a:t>
            </a:fld>
            <a:endParaRPr lang="en-US"/>
          </a:p>
        </p:txBody>
      </p:sp>
      <p:sp>
        <p:nvSpPr>
          <p:cNvPr id="27" name="Rectangle 26">
            <a:extLst>
              <a:ext uri="{FF2B5EF4-FFF2-40B4-BE49-F238E27FC236}">
                <a16:creationId xmlns:a16="http://schemas.microsoft.com/office/drawing/2014/main" id="{3B4828F9-C9F4-45B8-8462-D0C2200EE366}"/>
              </a:ext>
            </a:extLst>
          </p:cNvPr>
          <p:cNvSpPr/>
          <p:nvPr/>
        </p:nvSpPr>
        <p:spPr>
          <a:xfrm>
            <a:off x="285866" y="3941012"/>
            <a:ext cx="11647714" cy="22860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Tree>
    <p:extLst>
      <p:ext uri="{BB962C8B-B14F-4D97-AF65-F5344CB8AC3E}">
        <p14:creationId xmlns:p14="http://schemas.microsoft.com/office/powerpoint/2010/main" val="2643515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10701-E031-41DA-BFD5-27EB8E18FE88}"/>
              </a:ext>
            </a:extLst>
          </p:cNvPr>
          <p:cNvSpPr>
            <a:spLocks noGrp="1"/>
          </p:cNvSpPr>
          <p:nvPr>
            <p:ph type="title"/>
          </p:nvPr>
        </p:nvSpPr>
        <p:spPr/>
        <p:txBody>
          <a:bodyPr/>
          <a:lstStyle/>
          <a:p>
            <a:r>
              <a:rPr lang="en-US" dirty="0"/>
              <a:t>Supervised learning method selection is based on the response type</a:t>
            </a:r>
          </a:p>
        </p:txBody>
      </p:sp>
      <p:sp>
        <p:nvSpPr>
          <p:cNvPr id="3" name="Footer Placeholder 2">
            <a:extLst>
              <a:ext uri="{FF2B5EF4-FFF2-40B4-BE49-F238E27FC236}">
                <a16:creationId xmlns:a16="http://schemas.microsoft.com/office/drawing/2014/main" id="{ED1A58EF-775C-4EBF-AE6B-EF0E616D3A7A}"/>
              </a:ext>
            </a:extLst>
          </p:cNvPr>
          <p:cNvSpPr>
            <a:spLocks noGrp="1"/>
          </p:cNvSpPr>
          <p:nvPr>
            <p:ph type="ftr" sz="quarter" idx="1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02D8FD25-200F-4D86-8777-9B8A4CBA43BD}"/>
              </a:ext>
            </a:extLst>
          </p:cNvPr>
          <p:cNvSpPr>
            <a:spLocks noGrp="1"/>
          </p:cNvSpPr>
          <p:nvPr>
            <p:ph type="sldNum" sz="quarter" idx="12"/>
          </p:nvPr>
        </p:nvSpPr>
        <p:spPr/>
        <p:txBody>
          <a:bodyPr/>
          <a:lstStyle/>
          <a:p>
            <a:fld id="{8E06CFEE-053A-4A40-A88B-A288F0289482}" type="slidenum">
              <a:rPr lang="en-US" smtClean="0"/>
              <a:t>6</a:t>
            </a:fld>
            <a:endParaRPr lang="en-US"/>
          </a:p>
        </p:txBody>
      </p:sp>
      <p:sp>
        <p:nvSpPr>
          <p:cNvPr id="5" name="Rectangle: Rounded Corners 4">
            <a:extLst>
              <a:ext uri="{FF2B5EF4-FFF2-40B4-BE49-F238E27FC236}">
                <a16:creationId xmlns:a16="http://schemas.microsoft.com/office/drawing/2014/main" id="{219CA815-2569-4A93-8041-F09CC5378CA3}"/>
              </a:ext>
            </a:extLst>
          </p:cNvPr>
          <p:cNvSpPr/>
          <p:nvPr/>
        </p:nvSpPr>
        <p:spPr>
          <a:xfrm>
            <a:off x="4295396" y="1525246"/>
            <a:ext cx="3178629" cy="794657"/>
          </a:xfrm>
          <a:prstGeom prst="roundRect">
            <a:avLst/>
          </a:prstGeom>
          <a:solidFill>
            <a:schemeClr val="tx2"/>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800" dirty="0">
                <a:latin typeface="Acherus Grotesque" panose="02000505000000020004" pitchFamily="50" charset="0"/>
              </a:rPr>
              <a:t>Is my response quantitative or qualitative?</a:t>
            </a:r>
          </a:p>
        </p:txBody>
      </p:sp>
      <p:sp>
        <p:nvSpPr>
          <p:cNvPr id="6" name="Rectangle: Rounded Corners 5">
            <a:extLst>
              <a:ext uri="{FF2B5EF4-FFF2-40B4-BE49-F238E27FC236}">
                <a16:creationId xmlns:a16="http://schemas.microsoft.com/office/drawing/2014/main" id="{7AB0254B-AA0B-43C6-A8B9-43D4CDC5507D}"/>
              </a:ext>
            </a:extLst>
          </p:cNvPr>
          <p:cNvSpPr/>
          <p:nvPr/>
        </p:nvSpPr>
        <p:spPr>
          <a:xfrm>
            <a:off x="2575264" y="3101265"/>
            <a:ext cx="3178629" cy="7946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Acherus Grotesque" panose="02000505000000020004" pitchFamily="50" charset="0"/>
              </a:rPr>
              <a:t>Typically use </a:t>
            </a:r>
            <a:r>
              <a:rPr lang="en-US" sz="1800" b="1" i="1" u="sng" dirty="0">
                <a:latin typeface="Acherus Grotesque" panose="02000505000000020004" pitchFamily="50" charset="0"/>
              </a:rPr>
              <a:t>regression</a:t>
            </a:r>
            <a:r>
              <a:rPr lang="en-US" sz="1800" dirty="0">
                <a:latin typeface="Acherus Grotesque" panose="02000505000000020004" pitchFamily="50" charset="0"/>
              </a:rPr>
              <a:t> method</a:t>
            </a:r>
          </a:p>
        </p:txBody>
      </p:sp>
      <p:sp>
        <p:nvSpPr>
          <p:cNvPr id="7" name="Rectangle: Rounded Corners 6">
            <a:extLst>
              <a:ext uri="{FF2B5EF4-FFF2-40B4-BE49-F238E27FC236}">
                <a16:creationId xmlns:a16="http://schemas.microsoft.com/office/drawing/2014/main" id="{F62D2FFA-B4BC-44DC-BC34-AD368926C54D}"/>
              </a:ext>
            </a:extLst>
          </p:cNvPr>
          <p:cNvSpPr/>
          <p:nvPr/>
        </p:nvSpPr>
        <p:spPr>
          <a:xfrm>
            <a:off x="6146347" y="3130946"/>
            <a:ext cx="3178629" cy="79465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800" dirty="0">
                <a:latin typeface="Acherus Grotesque" panose="02000505000000020004" pitchFamily="50" charset="0"/>
              </a:rPr>
              <a:t>Typically use </a:t>
            </a:r>
            <a:r>
              <a:rPr lang="en-US" sz="1800" b="1" i="1" u="sng" dirty="0">
                <a:latin typeface="Acherus Grotesque" panose="02000505000000020004" pitchFamily="50" charset="0"/>
              </a:rPr>
              <a:t>classification</a:t>
            </a:r>
            <a:r>
              <a:rPr lang="en-US" sz="1800" dirty="0">
                <a:latin typeface="Acherus Grotesque" panose="02000505000000020004" pitchFamily="50" charset="0"/>
              </a:rPr>
              <a:t> method</a:t>
            </a:r>
          </a:p>
        </p:txBody>
      </p:sp>
      <p:cxnSp>
        <p:nvCxnSpPr>
          <p:cNvPr id="8" name="Straight Arrow Connector 7">
            <a:extLst>
              <a:ext uri="{FF2B5EF4-FFF2-40B4-BE49-F238E27FC236}">
                <a16:creationId xmlns:a16="http://schemas.microsoft.com/office/drawing/2014/main" id="{3FF4A0A2-91D4-46CB-84B7-D62A2E7878D0}"/>
              </a:ext>
            </a:extLst>
          </p:cNvPr>
          <p:cNvCxnSpPr>
            <a:stCxn id="5" idx="2"/>
            <a:endCxn id="6" idx="0"/>
          </p:cNvCxnSpPr>
          <p:nvPr/>
        </p:nvCxnSpPr>
        <p:spPr>
          <a:xfrm flipH="1">
            <a:off x="4164579" y="2319903"/>
            <a:ext cx="1720132" cy="7813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7F7CEC3-4131-49A5-A01B-7D7EF30C8B8F}"/>
              </a:ext>
            </a:extLst>
          </p:cNvPr>
          <p:cNvCxnSpPr>
            <a:stCxn id="5" idx="2"/>
            <a:endCxn id="7" idx="0"/>
          </p:cNvCxnSpPr>
          <p:nvPr/>
        </p:nvCxnSpPr>
        <p:spPr>
          <a:xfrm>
            <a:off x="5884711" y="2319903"/>
            <a:ext cx="1850951" cy="81104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9601D221-198B-433A-AA9F-5EB55FF24E30}"/>
              </a:ext>
            </a:extLst>
          </p:cNvPr>
          <p:cNvSpPr txBox="1"/>
          <p:nvPr/>
        </p:nvSpPr>
        <p:spPr>
          <a:xfrm>
            <a:off x="2974555" y="2608674"/>
            <a:ext cx="1872867" cy="369332"/>
          </a:xfrm>
          <a:prstGeom prst="rect">
            <a:avLst/>
          </a:prstGeom>
          <a:noFill/>
        </p:spPr>
        <p:txBody>
          <a:bodyPr wrap="square" rtlCol="0">
            <a:spAutoFit/>
          </a:bodyPr>
          <a:lstStyle/>
          <a:p>
            <a:r>
              <a:rPr lang="en-US" sz="1800" dirty="0">
                <a:latin typeface="Acherus Grotesque" panose="02000505000000020004" pitchFamily="50" charset="0"/>
              </a:rPr>
              <a:t>Quantitative</a:t>
            </a:r>
          </a:p>
        </p:txBody>
      </p:sp>
      <p:sp>
        <p:nvSpPr>
          <p:cNvPr id="11" name="TextBox 10">
            <a:extLst>
              <a:ext uri="{FF2B5EF4-FFF2-40B4-BE49-F238E27FC236}">
                <a16:creationId xmlns:a16="http://schemas.microsoft.com/office/drawing/2014/main" id="{3E7C5EAD-2F4B-4303-8FF1-3A4909257CB2}"/>
              </a:ext>
            </a:extLst>
          </p:cNvPr>
          <p:cNvSpPr txBox="1"/>
          <p:nvPr/>
        </p:nvSpPr>
        <p:spPr>
          <a:xfrm>
            <a:off x="7489171" y="2608674"/>
            <a:ext cx="1872867" cy="369332"/>
          </a:xfrm>
          <a:prstGeom prst="rect">
            <a:avLst/>
          </a:prstGeom>
          <a:noFill/>
        </p:spPr>
        <p:txBody>
          <a:bodyPr wrap="square" rtlCol="0">
            <a:spAutoFit/>
          </a:bodyPr>
          <a:lstStyle/>
          <a:p>
            <a:r>
              <a:rPr lang="en-US" sz="1800" dirty="0">
                <a:latin typeface="Acherus Grotesque" panose="02000505000000020004" pitchFamily="50" charset="0"/>
              </a:rPr>
              <a:t>Qualitative</a:t>
            </a:r>
          </a:p>
        </p:txBody>
      </p:sp>
      <p:sp>
        <p:nvSpPr>
          <p:cNvPr id="12" name="TextBox 11">
            <a:extLst>
              <a:ext uri="{FF2B5EF4-FFF2-40B4-BE49-F238E27FC236}">
                <a16:creationId xmlns:a16="http://schemas.microsoft.com/office/drawing/2014/main" id="{34171B03-1BB4-459E-B33C-0CFE80C10E4D}"/>
              </a:ext>
            </a:extLst>
          </p:cNvPr>
          <p:cNvSpPr txBox="1"/>
          <p:nvPr/>
        </p:nvSpPr>
        <p:spPr>
          <a:xfrm>
            <a:off x="444033" y="2702982"/>
            <a:ext cx="2060179" cy="1477328"/>
          </a:xfrm>
          <a:prstGeom prst="rect">
            <a:avLst/>
          </a:prstGeom>
          <a:noFill/>
          <a:ln>
            <a:solidFill>
              <a:schemeClr val="accent1"/>
            </a:solidFill>
          </a:ln>
        </p:spPr>
        <p:txBody>
          <a:bodyPr wrap="none" rtlCol="0">
            <a:spAutoFit/>
          </a:bodyPr>
          <a:lstStyle/>
          <a:p>
            <a:r>
              <a:rPr lang="en-US" sz="1800" dirty="0">
                <a:latin typeface="Acherus Grotesque" panose="02000505000000020004" pitchFamily="50" charset="0"/>
              </a:rPr>
              <a:t>Age</a:t>
            </a:r>
          </a:p>
          <a:p>
            <a:r>
              <a:rPr lang="en-US" sz="1800" dirty="0">
                <a:latin typeface="Acherus Grotesque" panose="02000505000000020004" pitchFamily="50" charset="0"/>
              </a:rPr>
              <a:t>Height</a:t>
            </a:r>
          </a:p>
          <a:p>
            <a:r>
              <a:rPr lang="en-US" sz="1800" dirty="0">
                <a:latin typeface="Acherus Grotesque" panose="02000505000000020004" pitchFamily="50" charset="0"/>
              </a:rPr>
              <a:t>Income</a:t>
            </a:r>
          </a:p>
          <a:p>
            <a:r>
              <a:rPr lang="en-US" sz="1800" dirty="0">
                <a:latin typeface="Acherus Grotesque" panose="02000505000000020004" pitchFamily="50" charset="0"/>
              </a:rPr>
              <a:t>Stock Price</a:t>
            </a:r>
          </a:p>
          <a:p>
            <a:r>
              <a:rPr lang="en-US" sz="1800" dirty="0">
                <a:latin typeface="Acherus Grotesque" panose="02000505000000020004" pitchFamily="50" charset="0"/>
              </a:rPr>
              <a:t>Tensile Strength</a:t>
            </a:r>
          </a:p>
        </p:txBody>
      </p:sp>
      <p:sp>
        <p:nvSpPr>
          <p:cNvPr id="13" name="TextBox 12">
            <a:extLst>
              <a:ext uri="{FF2B5EF4-FFF2-40B4-BE49-F238E27FC236}">
                <a16:creationId xmlns:a16="http://schemas.microsoft.com/office/drawing/2014/main" id="{F4B074CE-4643-4856-B094-8859070D6D7A}"/>
              </a:ext>
            </a:extLst>
          </p:cNvPr>
          <p:cNvSpPr txBox="1"/>
          <p:nvPr/>
        </p:nvSpPr>
        <p:spPr>
          <a:xfrm>
            <a:off x="9432934" y="2717321"/>
            <a:ext cx="2568332" cy="1477328"/>
          </a:xfrm>
          <a:prstGeom prst="rect">
            <a:avLst/>
          </a:prstGeom>
          <a:noFill/>
          <a:ln>
            <a:solidFill>
              <a:schemeClr val="accent2">
                <a:lumMod val="75000"/>
              </a:schemeClr>
            </a:solidFill>
          </a:ln>
        </p:spPr>
        <p:txBody>
          <a:bodyPr wrap="none" rtlCol="0">
            <a:spAutoFit/>
          </a:bodyPr>
          <a:lstStyle/>
          <a:p>
            <a:r>
              <a:rPr lang="en-US" sz="1800" dirty="0">
                <a:latin typeface="Acherus Grotesque" panose="02000505000000020004" pitchFamily="50" charset="0"/>
              </a:rPr>
              <a:t>Blood Type</a:t>
            </a:r>
          </a:p>
          <a:p>
            <a:r>
              <a:rPr lang="en-US" sz="1800" dirty="0">
                <a:latin typeface="Acherus Grotesque" panose="02000505000000020004" pitchFamily="50" charset="0"/>
              </a:rPr>
              <a:t>Default on Debt (y/n)</a:t>
            </a:r>
          </a:p>
          <a:p>
            <a:r>
              <a:rPr lang="en-US" sz="1800" dirty="0">
                <a:latin typeface="Acherus Grotesque" panose="02000505000000020004" pitchFamily="50" charset="0"/>
              </a:rPr>
              <a:t>Cancer Stage</a:t>
            </a:r>
          </a:p>
          <a:p>
            <a:r>
              <a:rPr lang="en-US" sz="1800" dirty="0">
                <a:latin typeface="Acherus Grotesque" panose="02000505000000020004" pitchFamily="50" charset="0"/>
              </a:rPr>
              <a:t>Brand Purchased</a:t>
            </a:r>
          </a:p>
          <a:p>
            <a:r>
              <a:rPr lang="en-US" sz="1800" dirty="0">
                <a:latin typeface="Acherus Grotesque" panose="02000505000000020004" pitchFamily="50" charset="0"/>
              </a:rPr>
              <a:t>Species</a:t>
            </a:r>
          </a:p>
        </p:txBody>
      </p:sp>
      <p:sp>
        <p:nvSpPr>
          <p:cNvPr id="14" name="Rectangle 13">
            <a:extLst>
              <a:ext uri="{FF2B5EF4-FFF2-40B4-BE49-F238E27FC236}">
                <a16:creationId xmlns:a16="http://schemas.microsoft.com/office/drawing/2014/main" id="{1C3DB20D-08F2-4B8F-B493-42A3F0FEECE6}"/>
              </a:ext>
            </a:extLst>
          </p:cNvPr>
          <p:cNvSpPr/>
          <p:nvPr/>
        </p:nvSpPr>
        <p:spPr>
          <a:xfrm>
            <a:off x="2850018" y="4874361"/>
            <a:ext cx="6096000" cy="923330"/>
          </a:xfrm>
          <a:prstGeom prst="rect">
            <a:avLst/>
          </a:prstGeom>
        </p:spPr>
        <p:txBody>
          <a:bodyPr>
            <a:spAutoFit/>
          </a:bodyPr>
          <a:lstStyle/>
          <a:p>
            <a:pPr algn="ctr"/>
            <a:r>
              <a:rPr lang="en-US" sz="1800" b="1" dirty="0">
                <a:latin typeface="Acherus Grotesque" panose="02000505000000020004" pitchFamily="50" charset="0"/>
              </a:rPr>
              <a:t>What about the predictors?  </a:t>
            </a:r>
          </a:p>
          <a:p>
            <a:pPr algn="ctr"/>
            <a:r>
              <a:rPr lang="en-US" sz="1800" dirty="0">
                <a:latin typeface="Acherus Grotesque" panose="02000505000000020004" pitchFamily="50" charset="0"/>
              </a:rPr>
              <a:t>For most methods, predictors can be </a:t>
            </a:r>
          </a:p>
          <a:p>
            <a:pPr algn="ctr"/>
            <a:r>
              <a:rPr lang="en-US" sz="1800" dirty="0">
                <a:latin typeface="Acherus Grotesque" panose="02000505000000020004" pitchFamily="50" charset="0"/>
              </a:rPr>
              <a:t>either quantitative or qualitative.</a:t>
            </a:r>
          </a:p>
        </p:txBody>
      </p:sp>
      <p:sp>
        <p:nvSpPr>
          <p:cNvPr id="15" name="Thought Bubble: Cloud 14">
            <a:extLst>
              <a:ext uri="{FF2B5EF4-FFF2-40B4-BE49-F238E27FC236}">
                <a16:creationId xmlns:a16="http://schemas.microsoft.com/office/drawing/2014/main" id="{43EF5C3A-7403-45E5-8677-0FC078B81010}"/>
              </a:ext>
            </a:extLst>
          </p:cNvPr>
          <p:cNvSpPr/>
          <p:nvPr/>
        </p:nvSpPr>
        <p:spPr>
          <a:xfrm rot="16200000" flipH="1">
            <a:off x="641970" y="4292721"/>
            <a:ext cx="1491923" cy="2166257"/>
          </a:xfrm>
          <a:prstGeom prst="cloudCallout">
            <a:avLst>
              <a:gd name="adj1" fmla="val -87666"/>
              <a:gd name="adj2" fmla="val 47625"/>
            </a:avLst>
          </a:prstGeom>
        </p:spPr>
        <p:style>
          <a:lnRef idx="2">
            <a:schemeClr val="accent4">
              <a:shade val="50000"/>
            </a:schemeClr>
          </a:lnRef>
          <a:fillRef idx="1">
            <a:schemeClr val="accent4"/>
          </a:fillRef>
          <a:effectRef idx="0">
            <a:schemeClr val="accent4"/>
          </a:effectRef>
          <a:fontRef idx="minor">
            <a:schemeClr val="lt1"/>
          </a:fontRef>
        </p:style>
        <p:txBody>
          <a:bodyPr vert="vert" rtlCol="0" anchor="ctr"/>
          <a:lstStyle/>
          <a:p>
            <a:pPr algn="ctr"/>
            <a:r>
              <a:rPr lang="en-US" sz="1800" dirty="0">
                <a:latin typeface="Acherus Grotesque" panose="02000505000000020004" pitchFamily="50" charset="0"/>
              </a:rPr>
              <a:t>Continuous Measures</a:t>
            </a:r>
          </a:p>
        </p:txBody>
      </p:sp>
      <p:sp>
        <p:nvSpPr>
          <p:cNvPr id="16" name="Thought Bubble: Cloud 15">
            <a:extLst>
              <a:ext uri="{FF2B5EF4-FFF2-40B4-BE49-F238E27FC236}">
                <a16:creationId xmlns:a16="http://schemas.microsoft.com/office/drawing/2014/main" id="{9047D07D-4824-4DAF-805B-9BAF7D1EE721}"/>
              </a:ext>
            </a:extLst>
          </p:cNvPr>
          <p:cNvSpPr/>
          <p:nvPr/>
        </p:nvSpPr>
        <p:spPr>
          <a:xfrm rot="16200000" flipH="1">
            <a:off x="10079412" y="3875453"/>
            <a:ext cx="1251859" cy="2760730"/>
          </a:xfrm>
          <a:prstGeom prst="cloudCallout">
            <a:avLst>
              <a:gd name="adj1" fmla="val -88480"/>
              <a:gd name="adj2" fmla="val -43306"/>
            </a:avLst>
          </a:prstGeom>
        </p:spPr>
        <p:style>
          <a:lnRef idx="2">
            <a:schemeClr val="accent4">
              <a:shade val="50000"/>
            </a:schemeClr>
          </a:lnRef>
          <a:fillRef idx="1">
            <a:schemeClr val="accent4"/>
          </a:fillRef>
          <a:effectRef idx="0">
            <a:schemeClr val="accent4"/>
          </a:effectRef>
          <a:fontRef idx="minor">
            <a:schemeClr val="lt1"/>
          </a:fontRef>
        </p:style>
        <p:txBody>
          <a:bodyPr vert="vert" rtlCol="0" anchor="ctr"/>
          <a:lstStyle/>
          <a:p>
            <a:pPr algn="ctr"/>
            <a:r>
              <a:rPr lang="en-US" sz="1800" dirty="0">
                <a:latin typeface="Acherus Grotesque" panose="02000505000000020004" pitchFamily="50" charset="0"/>
              </a:rPr>
              <a:t>Discrete:  Nominal or Ordinal</a:t>
            </a:r>
          </a:p>
        </p:txBody>
      </p:sp>
      <p:sp>
        <p:nvSpPr>
          <p:cNvPr id="17" name="Rectangle 16">
            <a:extLst>
              <a:ext uri="{FF2B5EF4-FFF2-40B4-BE49-F238E27FC236}">
                <a16:creationId xmlns:a16="http://schemas.microsoft.com/office/drawing/2014/main" id="{7E7A40FA-E1ED-4893-97F3-CF1B7F75B43D}"/>
              </a:ext>
            </a:extLst>
          </p:cNvPr>
          <p:cNvSpPr/>
          <p:nvPr/>
        </p:nvSpPr>
        <p:spPr>
          <a:xfrm>
            <a:off x="128845" y="2505087"/>
            <a:ext cx="5943600" cy="18288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18" name="Rectangle 17">
            <a:extLst>
              <a:ext uri="{FF2B5EF4-FFF2-40B4-BE49-F238E27FC236}">
                <a16:creationId xmlns:a16="http://schemas.microsoft.com/office/drawing/2014/main" id="{D6A8DB47-386B-49D4-A964-04FCEA59AAA8}"/>
              </a:ext>
            </a:extLst>
          </p:cNvPr>
          <p:cNvSpPr/>
          <p:nvPr/>
        </p:nvSpPr>
        <p:spPr>
          <a:xfrm>
            <a:off x="6067695" y="2505087"/>
            <a:ext cx="6035040" cy="18288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Tree>
    <p:extLst>
      <p:ext uri="{BB962C8B-B14F-4D97-AF65-F5344CB8AC3E}">
        <p14:creationId xmlns:p14="http://schemas.microsoft.com/office/powerpoint/2010/main" val="1097631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6861CFD-A881-4158-BEC7-BED56269F7C6}"/>
              </a:ext>
            </a:extLst>
          </p:cNvPr>
          <p:cNvSpPr>
            <a:spLocks noGrp="1"/>
          </p:cNvSpPr>
          <p:nvPr>
            <p:ph type="title"/>
          </p:nvPr>
        </p:nvSpPr>
        <p:spPr/>
        <p:txBody>
          <a:bodyPr/>
          <a:lstStyle/>
          <a:p>
            <a:r>
              <a:rPr lang="en-US" dirty="0"/>
              <a:t>Two methods of estimation</a:t>
            </a:r>
          </a:p>
        </p:txBody>
      </p:sp>
      <p:sp>
        <p:nvSpPr>
          <p:cNvPr id="6" name="Content Placeholder 5">
            <a:extLst>
              <a:ext uri="{FF2B5EF4-FFF2-40B4-BE49-F238E27FC236}">
                <a16:creationId xmlns:a16="http://schemas.microsoft.com/office/drawing/2014/main" id="{E17D0F56-45DA-4B9E-8B5B-BEC76B3E3716}"/>
              </a:ext>
            </a:extLst>
          </p:cNvPr>
          <p:cNvSpPr>
            <a:spLocks noGrp="1"/>
          </p:cNvSpPr>
          <p:nvPr>
            <p:ph sz="half" idx="1"/>
          </p:nvPr>
        </p:nvSpPr>
        <p:spPr>
          <a:xfrm>
            <a:off x="838200" y="2686447"/>
            <a:ext cx="5181600" cy="3490516"/>
          </a:xfrm>
        </p:spPr>
        <p:txBody>
          <a:bodyPr/>
          <a:lstStyle/>
          <a:p>
            <a:r>
              <a:rPr lang="en-US" sz="2000" dirty="0"/>
              <a:t>Inference focused</a:t>
            </a:r>
          </a:p>
          <a:p>
            <a:r>
              <a:rPr lang="en-US" sz="2000" dirty="0"/>
              <a:t>Select a model which involves an assumption about the functional form of </a:t>
            </a:r>
            <a:r>
              <a:rPr lang="en-US" sz="2000" i="1" dirty="0"/>
              <a:t>f</a:t>
            </a:r>
            <a:r>
              <a:rPr lang="en-US" sz="2000" dirty="0"/>
              <a:t>. Train the model and estimate parameters.</a:t>
            </a:r>
          </a:p>
          <a:p>
            <a:r>
              <a:rPr lang="en-US" sz="2000" dirty="0"/>
              <a:t>Example:</a:t>
            </a:r>
          </a:p>
          <a:p>
            <a:pPr lvl="1"/>
            <a:r>
              <a:rPr lang="en-US" sz="1800" i="1" dirty="0"/>
              <a:t>f </a:t>
            </a:r>
            <a:r>
              <a:rPr lang="en-US" sz="1800" dirty="0"/>
              <a:t>is linear in X: </a:t>
            </a:r>
            <a:r>
              <a:rPr lang="en-US" sz="1800" i="1" dirty="0"/>
              <a:t>f(X) = </a:t>
            </a:r>
            <a:r>
              <a:rPr lang="el-GR" sz="1800" i="1" dirty="0"/>
              <a:t>β</a:t>
            </a:r>
            <a:r>
              <a:rPr lang="en-US" sz="1800" i="1" baseline="-25000" dirty="0"/>
              <a:t>0</a:t>
            </a:r>
            <a:r>
              <a:rPr lang="en-US" sz="1800" i="1" dirty="0"/>
              <a:t>+</a:t>
            </a:r>
            <a:r>
              <a:rPr lang="el-GR" sz="1800" i="1" dirty="0"/>
              <a:t>β</a:t>
            </a:r>
            <a:r>
              <a:rPr lang="en-US" sz="1800" i="1" baseline="-25000" dirty="0"/>
              <a:t>1</a:t>
            </a:r>
            <a:r>
              <a:rPr lang="en-US" sz="1800" i="1" dirty="0"/>
              <a:t>X</a:t>
            </a:r>
            <a:r>
              <a:rPr lang="en-US" sz="1800" i="1" baseline="-25000" dirty="0"/>
              <a:t>1</a:t>
            </a:r>
            <a:r>
              <a:rPr lang="en-US" sz="1800" i="1" dirty="0"/>
              <a:t> + </a:t>
            </a:r>
            <a:r>
              <a:rPr lang="el-GR" sz="1800" i="1" dirty="0"/>
              <a:t>β</a:t>
            </a:r>
            <a:r>
              <a:rPr lang="en-US" sz="1800" i="1" baseline="-25000" dirty="0"/>
              <a:t>2</a:t>
            </a:r>
            <a:r>
              <a:rPr lang="en-US" sz="1800" i="1" dirty="0"/>
              <a:t>X</a:t>
            </a:r>
            <a:r>
              <a:rPr lang="en-US" sz="1800" i="1" baseline="-25000" dirty="0"/>
              <a:t>2</a:t>
            </a:r>
            <a:r>
              <a:rPr lang="en-US" sz="1800" i="1" dirty="0"/>
              <a:t> +…+</a:t>
            </a:r>
            <a:r>
              <a:rPr lang="el-GR" sz="1800" i="1" dirty="0"/>
              <a:t> β</a:t>
            </a:r>
            <a:r>
              <a:rPr lang="en-US" sz="1800" i="1" baseline="-25000" dirty="0" err="1"/>
              <a:t>p</a:t>
            </a:r>
            <a:r>
              <a:rPr lang="en-US" sz="1800" i="1" dirty="0" err="1"/>
              <a:t>X</a:t>
            </a:r>
            <a:r>
              <a:rPr lang="en-US" sz="1800" i="1" baseline="-25000" dirty="0" err="1"/>
              <a:t>p</a:t>
            </a:r>
            <a:endParaRPr lang="en-US" sz="1800" i="1" baseline="-25000" dirty="0"/>
          </a:p>
        </p:txBody>
      </p:sp>
      <p:sp>
        <p:nvSpPr>
          <p:cNvPr id="7" name="Content Placeholder 6">
            <a:extLst>
              <a:ext uri="{FF2B5EF4-FFF2-40B4-BE49-F238E27FC236}">
                <a16:creationId xmlns:a16="http://schemas.microsoft.com/office/drawing/2014/main" id="{72032AA9-7E2A-4B6B-BD53-A40AA7F074A1}"/>
              </a:ext>
            </a:extLst>
          </p:cNvPr>
          <p:cNvSpPr>
            <a:spLocks noGrp="1"/>
          </p:cNvSpPr>
          <p:nvPr>
            <p:ph sz="half" idx="2"/>
          </p:nvPr>
        </p:nvSpPr>
        <p:spPr>
          <a:xfrm>
            <a:off x="6172200" y="2686447"/>
            <a:ext cx="5181600" cy="3490516"/>
          </a:xfrm>
        </p:spPr>
        <p:txBody>
          <a:bodyPr/>
          <a:lstStyle/>
          <a:p>
            <a:r>
              <a:rPr lang="en-US" sz="2000" dirty="0"/>
              <a:t>Prediction focused</a:t>
            </a:r>
          </a:p>
          <a:p>
            <a:r>
              <a:rPr lang="en-US" sz="2000" dirty="0"/>
              <a:t>Does not make explicit assumptions about the functional form of f. Can fit wider range of possible shapes for </a:t>
            </a:r>
            <a:r>
              <a:rPr lang="en-US" sz="2000" i="1" dirty="0"/>
              <a:t>f</a:t>
            </a:r>
            <a:r>
              <a:rPr lang="en-US" sz="2000" dirty="0"/>
              <a:t>, but at that cost of needing a larger number of observations.</a:t>
            </a:r>
          </a:p>
          <a:p>
            <a:r>
              <a:rPr lang="en-US" sz="2000" dirty="0"/>
              <a:t>Example:  </a:t>
            </a:r>
          </a:p>
          <a:p>
            <a:pPr lvl="1"/>
            <a:r>
              <a:rPr lang="en-US" sz="1800" dirty="0"/>
              <a:t>Splines</a:t>
            </a:r>
          </a:p>
        </p:txBody>
      </p:sp>
      <p:sp>
        <p:nvSpPr>
          <p:cNvPr id="3" name="Footer Placeholder 2">
            <a:extLst>
              <a:ext uri="{FF2B5EF4-FFF2-40B4-BE49-F238E27FC236}">
                <a16:creationId xmlns:a16="http://schemas.microsoft.com/office/drawing/2014/main" id="{0672B033-5B00-4DAC-A96B-766FA126FE1C}"/>
              </a:ext>
            </a:extLst>
          </p:cNvPr>
          <p:cNvSpPr>
            <a:spLocks noGrp="1"/>
          </p:cNvSpPr>
          <p:nvPr>
            <p:ph type="ftr" sz="quarter" idx="1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31C425E7-C9E5-43CA-93C2-4D076BAAABCA}"/>
              </a:ext>
            </a:extLst>
          </p:cNvPr>
          <p:cNvSpPr>
            <a:spLocks noGrp="1"/>
          </p:cNvSpPr>
          <p:nvPr>
            <p:ph type="sldNum" sz="quarter" idx="12"/>
          </p:nvPr>
        </p:nvSpPr>
        <p:spPr/>
        <p:txBody>
          <a:bodyPr/>
          <a:lstStyle/>
          <a:p>
            <a:fld id="{8E06CFEE-053A-4A40-A88B-A288F0289482}" type="slidenum">
              <a:rPr lang="en-US" smtClean="0"/>
              <a:t>7</a:t>
            </a:fld>
            <a:endParaRPr lang="en-US"/>
          </a:p>
        </p:txBody>
      </p:sp>
      <p:sp>
        <p:nvSpPr>
          <p:cNvPr id="8" name="Rectangle: Rounded Corners 7">
            <a:extLst>
              <a:ext uri="{FF2B5EF4-FFF2-40B4-BE49-F238E27FC236}">
                <a16:creationId xmlns:a16="http://schemas.microsoft.com/office/drawing/2014/main" id="{58151D2A-9D41-495D-A6F6-8F2E389CE116}"/>
              </a:ext>
            </a:extLst>
          </p:cNvPr>
          <p:cNvSpPr/>
          <p:nvPr/>
        </p:nvSpPr>
        <p:spPr>
          <a:xfrm>
            <a:off x="1252728" y="1361412"/>
            <a:ext cx="4206240" cy="1141945"/>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800" b="1" dirty="0">
                <a:latin typeface="Acherus Grotesque" panose="02000505000000020004" pitchFamily="50" charset="0"/>
              </a:rPr>
              <a:t>Parametric</a:t>
            </a:r>
          </a:p>
          <a:p>
            <a:pPr algn="ctr"/>
            <a:r>
              <a:rPr lang="en-US" sz="1800" dirty="0">
                <a:latin typeface="Acherus Grotesque" panose="02000505000000020004" pitchFamily="50" charset="0"/>
              </a:rPr>
              <a:t>(Less Flexible, More Interpretable)</a:t>
            </a:r>
          </a:p>
        </p:txBody>
      </p:sp>
      <p:sp>
        <p:nvSpPr>
          <p:cNvPr id="9" name="Rectangle: Rounded Corners 8">
            <a:extLst>
              <a:ext uri="{FF2B5EF4-FFF2-40B4-BE49-F238E27FC236}">
                <a16:creationId xmlns:a16="http://schemas.microsoft.com/office/drawing/2014/main" id="{0E61C9FE-C835-46FF-A8F2-D4968D775579}"/>
              </a:ext>
            </a:extLst>
          </p:cNvPr>
          <p:cNvSpPr/>
          <p:nvPr/>
        </p:nvSpPr>
        <p:spPr>
          <a:xfrm>
            <a:off x="6724983" y="1360884"/>
            <a:ext cx="4206240" cy="11430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800" b="1" dirty="0">
                <a:latin typeface="Acherus Grotesque" panose="02000505000000020004" pitchFamily="50" charset="0"/>
              </a:rPr>
              <a:t>Non-parametric</a:t>
            </a:r>
          </a:p>
          <a:p>
            <a:pPr algn="ctr"/>
            <a:r>
              <a:rPr lang="en-US" sz="1800" dirty="0">
                <a:latin typeface="Acherus Grotesque" panose="02000505000000020004" pitchFamily="50" charset="0"/>
              </a:rPr>
              <a:t>(More Flexible, Less Interpretable)</a:t>
            </a:r>
          </a:p>
        </p:txBody>
      </p:sp>
      <p:sp>
        <p:nvSpPr>
          <p:cNvPr id="10" name="Rectangle 9">
            <a:extLst>
              <a:ext uri="{FF2B5EF4-FFF2-40B4-BE49-F238E27FC236}">
                <a16:creationId xmlns:a16="http://schemas.microsoft.com/office/drawing/2014/main" id="{AA2750C1-18A7-4EB0-9A33-BD9342C5A8A5}"/>
              </a:ext>
            </a:extLst>
          </p:cNvPr>
          <p:cNvSpPr/>
          <p:nvPr/>
        </p:nvSpPr>
        <p:spPr>
          <a:xfrm>
            <a:off x="614362" y="1278200"/>
            <a:ext cx="5486400" cy="45720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
        <p:nvSpPr>
          <p:cNvPr id="11" name="Rectangle 10">
            <a:extLst>
              <a:ext uri="{FF2B5EF4-FFF2-40B4-BE49-F238E27FC236}">
                <a16:creationId xmlns:a16="http://schemas.microsoft.com/office/drawing/2014/main" id="{44BF0CB1-D2FB-42D9-B087-60C8A34AA81A}"/>
              </a:ext>
            </a:extLst>
          </p:cNvPr>
          <p:cNvSpPr/>
          <p:nvPr/>
        </p:nvSpPr>
        <p:spPr>
          <a:xfrm>
            <a:off x="6096016" y="1273434"/>
            <a:ext cx="5486400" cy="45720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latin typeface="Acherus Grotesque" panose="02000505000000020004" pitchFamily="50" charset="0"/>
            </a:endParaRPr>
          </a:p>
        </p:txBody>
      </p:sp>
    </p:spTree>
    <p:extLst>
      <p:ext uri="{BB962C8B-B14F-4D97-AF65-F5344CB8AC3E}">
        <p14:creationId xmlns:p14="http://schemas.microsoft.com/office/powerpoint/2010/main" val="849135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512E15C-4B95-4970-9DD8-19DD4847DEA7}"/>
              </a:ext>
            </a:extLst>
          </p:cNvPr>
          <p:cNvSpPr>
            <a:spLocks noGrp="1"/>
          </p:cNvSpPr>
          <p:nvPr>
            <p:ph type="ftr" sz="quarter" idx="11"/>
          </p:nvPr>
        </p:nvSpPr>
        <p:spPr/>
        <p:txBody>
          <a:bodyPr/>
          <a:lstStyle/>
          <a:p>
            <a:r>
              <a:rPr lang="en-US"/>
              <a:t>Resampling Methods</a:t>
            </a:r>
            <a:endParaRPr lang="en-US" dirty="0"/>
          </a:p>
        </p:txBody>
      </p:sp>
      <p:sp>
        <p:nvSpPr>
          <p:cNvPr id="3" name="Text Placeholder 2">
            <a:extLst>
              <a:ext uri="{FF2B5EF4-FFF2-40B4-BE49-F238E27FC236}">
                <a16:creationId xmlns:a16="http://schemas.microsoft.com/office/drawing/2014/main" id="{1E3442CE-9F26-4A76-A6F4-B13EBDA66C25}"/>
              </a:ext>
            </a:extLst>
          </p:cNvPr>
          <p:cNvSpPr>
            <a:spLocks noGrp="1"/>
          </p:cNvSpPr>
          <p:nvPr>
            <p:ph type="body" idx="1"/>
          </p:nvPr>
        </p:nvSpPr>
        <p:spPr/>
        <p:txBody>
          <a:bodyPr/>
          <a:lstStyle/>
          <a:p>
            <a:r>
              <a:rPr lang="en-US" dirty="0"/>
              <a:t>Resampling Methods</a:t>
            </a:r>
          </a:p>
        </p:txBody>
      </p:sp>
      <p:sp>
        <p:nvSpPr>
          <p:cNvPr id="4" name="Slide Number Placeholder 3">
            <a:extLst>
              <a:ext uri="{FF2B5EF4-FFF2-40B4-BE49-F238E27FC236}">
                <a16:creationId xmlns:a16="http://schemas.microsoft.com/office/drawing/2014/main" id="{84EA483E-198F-4DFC-8F90-88AA5FC36A2F}"/>
              </a:ext>
            </a:extLst>
          </p:cNvPr>
          <p:cNvSpPr>
            <a:spLocks noGrp="1"/>
          </p:cNvSpPr>
          <p:nvPr>
            <p:ph type="sldNum" sz="quarter" idx="12"/>
          </p:nvPr>
        </p:nvSpPr>
        <p:spPr/>
        <p:txBody>
          <a:bodyPr/>
          <a:lstStyle/>
          <a:p>
            <a:fld id="{8E06CFEE-053A-4A40-A88B-A288F0289482}" type="slidenum">
              <a:rPr lang="en-US" smtClean="0"/>
              <a:t>8</a:t>
            </a:fld>
            <a:endParaRPr lang="en-US"/>
          </a:p>
        </p:txBody>
      </p:sp>
    </p:spTree>
    <p:extLst>
      <p:ext uri="{BB962C8B-B14F-4D97-AF65-F5344CB8AC3E}">
        <p14:creationId xmlns:p14="http://schemas.microsoft.com/office/powerpoint/2010/main" val="14734909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12"/>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a:buClr>
                <a:srgbClr val="FFFFFF"/>
              </a:buClr>
              <a:buSzPts val="2400"/>
              <a:buFont typeface="Times New Roman"/>
            </a:pPr>
            <a:r>
              <a:rPr lang="en-US" dirty="0">
                <a:solidFill>
                  <a:schemeClr val="dk1"/>
                </a:solidFill>
              </a:rPr>
              <a:t>Resampling can be used to tune parameters and evaluate model performance</a:t>
            </a:r>
            <a:endParaRPr dirty="0">
              <a:solidFill>
                <a:schemeClr val="dk1"/>
              </a:solidFill>
            </a:endParaRPr>
          </a:p>
        </p:txBody>
      </p:sp>
      <p:sp>
        <p:nvSpPr>
          <p:cNvPr id="2" name="Content Placeholder 1">
            <a:extLst>
              <a:ext uri="{FF2B5EF4-FFF2-40B4-BE49-F238E27FC236}">
                <a16:creationId xmlns:a16="http://schemas.microsoft.com/office/drawing/2014/main" id="{A94D2CC0-95B0-4458-90F7-ED1C66C2FA31}"/>
              </a:ext>
            </a:extLst>
          </p:cNvPr>
          <p:cNvSpPr>
            <a:spLocks noGrp="1"/>
          </p:cNvSpPr>
          <p:nvPr>
            <p:ph idx="1"/>
          </p:nvPr>
        </p:nvSpPr>
        <p:spPr>
          <a:xfrm>
            <a:off x="838200" y="1517909"/>
            <a:ext cx="10515600" cy="4659054"/>
          </a:xfrm>
        </p:spPr>
        <p:txBody>
          <a:bodyPr/>
          <a:lstStyle/>
          <a:p>
            <a:r>
              <a:rPr lang="en-US" b="1" dirty="0">
                <a:solidFill>
                  <a:schemeClr val="accent1"/>
                </a:solidFill>
              </a:rPr>
              <a:t>Resampling</a:t>
            </a:r>
            <a:r>
              <a:rPr lang="en-US" dirty="0"/>
              <a:t> is the act of drawing different samples from available data.</a:t>
            </a:r>
          </a:p>
          <a:p>
            <a:r>
              <a:rPr lang="en-US" dirty="0"/>
              <a:t>How is this useful? We can see how the model we’re using and its results change as we change the data we used to build it. </a:t>
            </a:r>
          </a:p>
          <a:p>
            <a:r>
              <a:rPr lang="en-US" dirty="0"/>
              <a:t>Two most common methods for resampling: (1) Cross-Validation (2) Bootstrapping</a:t>
            </a:r>
          </a:p>
          <a:p>
            <a:endParaRPr lang="en-US" dirty="0"/>
          </a:p>
        </p:txBody>
      </p:sp>
      <p:sp>
        <p:nvSpPr>
          <p:cNvPr id="3" name="Footer Placeholder 2">
            <a:extLst>
              <a:ext uri="{FF2B5EF4-FFF2-40B4-BE49-F238E27FC236}">
                <a16:creationId xmlns:a16="http://schemas.microsoft.com/office/drawing/2014/main" id="{FD7950ED-1D74-DB5A-6079-9C5AE438F53E}"/>
              </a:ext>
            </a:extLst>
          </p:cNvPr>
          <p:cNvSpPr>
            <a:spLocks noGrp="1"/>
          </p:cNvSpPr>
          <p:nvPr>
            <p:ph type="ftr" sz="quarter" idx="11"/>
          </p:nvPr>
        </p:nvSpPr>
        <p:spPr>
          <a:noFill/>
          <a:ln>
            <a:noFill/>
          </a:ln>
        </p:spPr>
        <p:txBody>
          <a:bodyPr spcFirstLastPara="1" wrap="square" lIns="91425" tIns="45700" rIns="91425" bIns="45700" anchor="ctr" anchorCtr="0">
            <a:noAutofit/>
          </a:bodyPr>
          <a:lstStyle/>
          <a:p>
            <a:pPr algn="l"/>
            <a:r>
              <a:rPr lang="en-US" dirty="0">
                <a:solidFill>
                  <a:schemeClr val="accent1"/>
                </a:solidFill>
              </a:rPr>
              <a:t>Resampling Methods</a:t>
            </a:r>
          </a:p>
        </p:txBody>
      </p:sp>
      <p:grpSp>
        <p:nvGrpSpPr>
          <p:cNvPr id="367" name="Google Shape;367;p12"/>
          <p:cNvGrpSpPr/>
          <p:nvPr/>
        </p:nvGrpSpPr>
        <p:grpSpPr>
          <a:xfrm>
            <a:off x="2418110" y="3704769"/>
            <a:ext cx="7355780" cy="2621679"/>
            <a:chOff x="2467897" y="4055274"/>
            <a:chExt cx="7355780" cy="2621679"/>
          </a:xfrm>
        </p:grpSpPr>
        <p:grpSp>
          <p:nvGrpSpPr>
            <p:cNvPr id="368" name="Google Shape;368;p12"/>
            <p:cNvGrpSpPr/>
            <p:nvPr/>
          </p:nvGrpSpPr>
          <p:grpSpPr>
            <a:xfrm>
              <a:off x="2487561" y="4317211"/>
              <a:ext cx="1986116" cy="1838633"/>
              <a:chOff x="1111045" y="3519948"/>
              <a:chExt cx="1986116" cy="1838633"/>
            </a:xfrm>
          </p:grpSpPr>
          <p:sp>
            <p:nvSpPr>
              <p:cNvPr id="369" name="Google Shape;369;p12"/>
              <p:cNvSpPr/>
              <p:nvPr/>
            </p:nvSpPr>
            <p:spPr>
              <a:xfrm>
                <a:off x="1111045" y="3519948"/>
                <a:ext cx="1986116" cy="1838633"/>
              </a:xfrm>
              <a:prstGeom prst="rect">
                <a:avLst/>
              </a:prstGeom>
              <a:solidFill>
                <a:srgbClr val="FFE0CC"/>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0" name="Google Shape;370;p12"/>
              <p:cNvSpPr/>
              <p:nvPr/>
            </p:nvSpPr>
            <p:spPr>
              <a:xfrm>
                <a:off x="1633531" y="3718059"/>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1" name="Google Shape;371;p12"/>
              <p:cNvSpPr/>
              <p:nvPr/>
            </p:nvSpPr>
            <p:spPr>
              <a:xfrm>
                <a:off x="1510628" y="4469403"/>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2" name="Google Shape;372;p12"/>
              <p:cNvSpPr/>
              <p:nvPr/>
            </p:nvSpPr>
            <p:spPr>
              <a:xfrm>
                <a:off x="2179123" y="4255249"/>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3" name="Google Shape;373;p12"/>
              <p:cNvSpPr/>
              <p:nvPr/>
            </p:nvSpPr>
            <p:spPr>
              <a:xfrm>
                <a:off x="2638142" y="4395467"/>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4" name="Google Shape;374;p12"/>
              <p:cNvSpPr/>
              <p:nvPr/>
            </p:nvSpPr>
            <p:spPr>
              <a:xfrm>
                <a:off x="1997326" y="4628601"/>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5" name="Google Shape;375;p12"/>
              <p:cNvSpPr/>
              <p:nvPr/>
            </p:nvSpPr>
            <p:spPr>
              <a:xfrm>
                <a:off x="2031738" y="3836046"/>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6" name="Google Shape;376;p12"/>
              <p:cNvSpPr/>
              <p:nvPr/>
            </p:nvSpPr>
            <p:spPr>
              <a:xfrm>
                <a:off x="1344168" y="4103908"/>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7" name="Google Shape;377;p12"/>
              <p:cNvSpPr/>
              <p:nvPr/>
            </p:nvSpPr>
            <p:spPr>
              <a:xfrm>
                <a:off x="2409491" y="4657359"/>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8" name="Google Shape;378;p12"/>
              <p:cNvSpPr/>
              <p:nvPr/>
            </p:nvSpPr>
            <p:spPr>
              <a:xfrm>
                <a:off x="1823097" y="4103908"/>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79" name="Google Shape;379;p12"/>
              <p:cNvSpPr/>
              <p:nvPr/>
            </p:nvSpPr>
            <p:spPr>
              <a:xfrm>
                <a:off x="2480481" y="3898714"/>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0" name="Google Shape;380;p12"/>
              <p:cNvSpPr/>
              <p:nvPr/>
            </p:nvSpPr>
            <p:spPr>
              <a:xfrm>
                <a:off x="1334334" y="3738413"/>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1" name="Google Shape;381;p12"/>
              <p:cNvSpPr/>
              <p:nvPr/>
            </p:nvSpPr>
            <p:spPr>
              <a:xfrm>
                <a:off x="1653784" y="4820372"/>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2" name="Google Shape;382;p12"/>
              <p:cNvSpPr/>
              <p:nvPr/>
            </p:nvSpPr>
            <p:spPr>
              <a:xfrm>
                <a:off x="1997326" y="5020564"/>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3" name="Google Shape;383;p12"/>
              <p:cNvSpPr/>
              <p:nvPr/>
            </p:nvSpPr>
            <p:spPr>
              <a:xfrm>
                <a:off x="2559827" y="4938583"/>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4" name="Google Shape;384;p12"/>
              <p:cNvSpPr/>
              <p:nvPr/>
            </p:nvSpPr>
            <p:spPr>
              <a:xfrm>
                <a:off x="1239353" y="4923842"/>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385" name="Google Shape;385;p12"/>
            <p:cNvGrpSpPr/>
            <p:nvPr/>
          </p:nvGrpSpPr>
          <p:grpSpPr>
            <a:xfrm>
              <a:off x="5364184" y="4380466"/>
              <a:ext cx="1632155" cy="1622097"/>
              <a:chOff x="3738223" y="3584418"/>
              <a:chExt cx="1632155" cy="1622097"/>
            </a:xfrm>
          </p:grpSpPr>
          <p:sp>
            <p:nvSpPr>
              <p:cNvPr id="386" name="Google Shape;386;p12"/>
              <p:cNvSpPr/>
              <p:nvPr/>
            </p:nvSpPr>
            <p:spPr>
              <a:xfrm>
                <a:off x="3738223" y="3584418"/>
                <a:ext cx="1632155" cy="1622097"/>
              </a:xfrm>
              <a:prstGeom prst="ellipse">
                <a:avLst/>
              </a:prstGeom>
              <a:solidFill>
                <a:srgbClr val="FFA366"/>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7" name="Google Shape;387;p12"/>
              <p:cNvSpPr/>
              <p:nvPr/>
            </p:nvSpPr>
            <p:spPr>
              <a:xfrm>
                <a:off x="4116079" y="3947504"/>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8" name="Google Shape;388;p12"/>
              <p:cNvSpPr/>
              <p:nvPr/>
            </p:nvSpPr>
            <p:spPr>
              <a:xfrm>
                <a:off x="4042336" y="4321277"/>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89" name="Google Shape;389;p12"/>
              <p:cNvSpPr/>
              <p:nvPr/>
            </p:nvSpPr>
            <p:spPr>
              <a:xfrm>
                <a:off x="4757141" y="4016701"/>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90" name="Google Shape;390;p12"/>
              <p:cNvSpPr/>
              <p:nvPr/>
            </p:nvSpPr>
            <p:spPr>
              <a:xfrm>
                <a:off x="4511335" y="4579705"/>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91" name="Google Shape;391;p12"/>
              <p:cNvSpPr/>
              <p:nvPr/>
            </p:nvSpPr>
            <p:spPr>
              <a:xfrm>
                <a:off x="4369898" y="4203290"/>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92" name="Google Shape;392;p12"/>
              <p:cNvSpPr/>
              <p:nvPr/>
            </p:nvSpPr>
            <p:spPr>
              <a:xfrm>
                <a:off x="4165239" y="4702385"/>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93" name="Google Shape;393;p12"/>
              <p:cNvSpPr/>
              <p:nvPr/>
            </p:nvSpPr>
            <p:spPr>
              <a:xfrm>
                <a:off x="4884614" y="4395466"/>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94" name="Google Shape;394;p12"/>
              <p:cNvSpPr/>
              <p:nvPr/>
            </p:nvSpPr>
            <p:spPr>
              <a:xfrm>
                <a:off x="4492801" y="3780727"/>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395" name="Google Shape;395;p12"/>
            <p:cNvGrpSpPr/>
            <p:nvPr/>
          </p:nvGrpSpPr>
          <p:grpSpPr>
            <a:xfrm>
              <a:off x="7880328" y="4577989"/>
              <a:ext cx="1258529" cy="1227053"/>
              <a:chOff x="5980518" y="3760643"/>
              <a:chExt cx="1258529" cy="1227053"/>
            </a:xfrm>
          </p:grpSpPr>
          <p:sp>
            <p:nvSpPr>
              <p:cNvPr id="396" name="Google Shape;396;p12"/>
              <p:cNvSpPr/>
              <p:nvPr/>
            </p:nvSpPr>
            <p:spPr>
              <a:xfrm>
                <a:off x="5980518" y="3760643"/>
                <a:ext cx="1258529" cy="1227053"/>
              </a:xfrm>
              <a:prstGeom prst="ellipse">
                <a:avLst/>
              </a:prstGeom>
              <a:solidFill>
                <a:srgbClr val="BF4C00"/>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97" name="Google Shape;397;p12"/>
              <p:cNvSpPr/>
              <p:nvPr/>
            </p:nvSpPr>
            <p:spPr>
              <a:xfrm>
                <a:off x="6266393" y="4060798"/>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98" name="Google Shape;398;p12"/>
              <p:cNvSpPr/>
              <p:nvPr/>
            </p:nvSpPr>
            <p:spPr>
              <a:xfrm>
                <a:off x="6726933" y="4296772"/>
                <a:ext cx="245806" cy="235974"/>
              </a:xfrm>
              <a:prstGeom prst="ellipse">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99" name="Google Shape;399;p12"/>
              <p:cNvSpPr/>
              <p:nvPr/>
            </p:nvSpPr>
            <p:spPr>
              <a:xfrm>
                <a:off x="6214819" y="4395466"/>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0" name="Google Shape;400;p12"/>
              <p:cNvSpPr/>
              <p:nvPr/>
            </p:nvSpPr>
            <p:spPr>
              <a:xfrm>
                <a:off x="6675171" y="3942886"/>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01" name="Google Shape;401;p12"/>
              <p:cNvSpPr/>
              <p:nvPr/>
            </p:nvSpPr>
            <p:spPr>
              <a:xfrm>
                <a:off x="6604030" y="4626423"/>
                <a:ext cx="245806" cy="235974"/>
              </a:xfrm>
              <a:prstGeom prst="ellipse">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402" name="Google Shape;402;p12"/>
            <p:cNvSpPr/>
            <p:nvPr/>
          </p:nvSpPr>
          <p:spPr>
            <a:xfrm>
              <a:off x="4633515" y="4055274"/>
              <a:ext cx="1230854" cy="282971"/>
            </a:xfrm>
            <a:prstGeom prst="curvedDownArrow">
              <a:avLst>
                <a:gd name="adj1" fmla="val 25000"/>
                <a:gd name="adj2" fmla="val 50000"/>
                <a:gd name="adj3" fmla="val 25000"/>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403" name="Google Shape;403;p12"/>
            <p:cNvSpPr/>
            <p:nvPr/>
          </p:nvSpPr>
          <p:spPr>
            <a:xfrm>
              <a:off x="6883156" y="4069993"/>
              <a:ext cx="1178720" cy="297034"/>
            </a:xfrm>
            <a:prstGeom prst="curvedDownArrow">
              <a:avLst>
                <a:gd name="adj1" fmla="val 25000"/>
                <a:gd name="adj2" fmla="val 50000"/>
                <a:gd name="adj3" fmla="val 25000"/>
              </a:avLst>
            </a:prstGeom>
            <a:solidFill>
              <a:schemeClr val="accent2"/>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404" name="Google Shape;404;p12"/>
            <p:cNvSpPr/>
            <p:nvPr/>
          </p:nvSpPr>
          <p:spPr>
            <a:xfrm>
              <a:off x="2467897" y="6293495"/>
              <a:ext cx="2005780" cy="383458"/>
            </a:xfrm>
            <a:prstGeom prst="wedgeRoundRectCallout">
              <a:avLst>
                <a:gd name="adj1" fmla="val -36477"/>
                <a:gd name="adj2" fmla="val -70256"/>
                <a:gd name="adj3"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Population</a:t>
              </a:r>
              <a:endParaRPr/>
            </a:p>
          </p:txBody>
        </p:sp>
        <p:sp>
          <p:nvSpPr>
            <p:cNvPr id="405" name="Google Shape;405;p12"/>
            <p:cNvSpPr/>
            <p:nvPr/>
          </p:nvSpPr>
          <p:spPr>
            <a:xfrm>
              <a:off x="5380212" y="6287754"/>
              <a:ext cx="2005780" cy="383458"/>
            </a:xfrm>
            <a:prstGeom prst="wedgeRoundRectCallout">
              <a:avLst>
                <a:gd name="adj1" fmla="val -31575"/>
                <a:gd name="adj2" fmla="val -103589"/>
                <a:gd name="adj3"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Sample</a:t>
              </a:r>
              <a:endParaRPr/>
            </a:p>
          </p:txBody>
        </p:sp>
        <p:sp>
          <p:nvSpPr>
            <p:cNvPr id="406" name="Google Shape;406;p12"/>
            <p:cNvSpPr/>
            <p:nvPr/>
          </p:nvSpPr>
          <p:spPr>
            <a:xfrm>
              <a:off x="7817897" y="6287364"/>
              <a:ext cx="2005780" cy="383458"/>
            </a:xfrm>
            <a:prstGeom prst="wedgeRoundRectCallout">
              <a:avLst>
                <a:gd name="adj1" fmla="val -19810"/>
                <a:gd name="adj2" fmla="val -134358"/>
                <a:gd name="adj3" fmla="val 16667"/>
              </a:avLst>
            </a:prstGeom>
            <a:solidFill>
              <a:schemeClr val="accent1"/>
            </a:solidFill>
            <a:ln w="25400" cap="flat" cmpd="sng">
              <a:solidFill>
                <a:srgbClr val="4A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Resample</a:t>
              </a:r>
              <a:endParaRPr/>
            </a:p>
          </p:txBody>
        </p:sp>
        <p:cxnSp>
          <p:nvCxnSpPr>
            <p:cNvPr id="407" name="Google Shape;407;p12"/>
            <p:cNvCxnSpPr/>
            <p:nvPr/>
          </p:nvCxnSpPr>
          <p:spPr>
            <a:xfrm rot="10800000" flipH="1">
              <a:off x="4260464" y="5443769"/>
              <a:ext cx="1230853" cy="54664"/>
            </a:xfrm>
            <a:prstGeom prst="straightConnector1">
              <a:avLst/>
            </a:prstGeom>
            <a:noFill/>
            <a:ln w="38100" cap="flat" cmpd="sng">
              <a:solidFill>
                <a:srgbClr val="650000"/>
              </a:solidFill>
              <a:prstDash val="solid"/>
              <a:round/>
              <a:headEnd type="none" w="sm" len="sm"/>
              <a:tailEnd type="triangle" w="med" len="med"/>
            </a:ln>
          </p:spPr>
        </p:cxnSp>
      </p:grpSp>
      <p:cxnSp>
        <p:nvCxnSpPr>
          <p:cNvPr id="408" name="Google Shape;408;p12"/>
          <p:cNvCxnSpPr/>
          <p:nvPr/>
        </p:nvCxnSpPr>
        <p:spPr>
          <a:xfrm>
            <a:off x="6651245" y="5090058"/>
            <a:ext cx="1460187" cy="80441"/>
          </a:xfrm>
          <a:prstGeom prst="straightConnector1">
            <a:avLst/>
          </a:prstGeom>
          <a:noFill/>
          <a:ln w="38100" cap="flat" cmpd="sng">
            <a:solidFill>
              <a:srgbClr val="650000"/>
            </a:solidFill>
            <a:prstDash val="solid"/>
            <a:round/>
            <a:headEnd type="none" w="sm" len="sm"/>
            <a:tailEnd type="triangle" w="med" len="med"/>
          </a:ln>
        </p:spPr>
      </p:cxnSp>
      <p:sp>
        <p:nvSpPr>
          <p:cNvPr id="365" name="Google Shape;365;p12"/>
          <p:cNvSpPr/>
          <p:nvPr/>
        </p:nvSpPr>
        <p:spPr>
          <a:xfrm>
            <a:off x="2736127" y="4171627"/>
            <a:ext cx="1278193" cy="1582994"/>
          </a:xfrm>
          <a:custGeom>
            <a:avLst/>
            <a:gdLst/>
            <a:ahLst/>
            <a:cxnLst/>
            <a:rect l="l" t="t" r="r" b="b"/>
            <a:pathLst>
              <a:path w="1278193" h="1582994" extrusionOk="0">
                <a:moveTo>
                  <a:pt x="1130709" y="1563329"/>
                </a:moveTo>
                <a:cubicBezTo>
                  <a:pt x="1133987" y="1546942"/>
                  <a:pt x="1136145" y="1530291"/>
                  <a:pt x="1140542" y="1514168"/>
                </a:cubicBezTo>
                <a:cubicBezTo>
                  <a:pt x="1145996" y="1494170"/>
                  <a:pt x="1153651" y="1474839"/>
                  <a:pt x="1160206" y="1455175"/>
                </a:cubicBezTo>
                <a:cubicBezTo>
                  <a:pt x="1163483" y="1445343"/>
                  <a:pt x="1167524" y="1435733"/>
                  <a:pt x="1170038" y="1425678"/>
                </a:cubicBezTo>
                <a:lnTo>
                  <a:pt x="1179871" y="1386349"/>
                </a:lnTo>
                <a:cubicBezTo>
                  <a:pt x="1183148" y="1347020"/>
                  <a:pt x="1178861" y="1306309"/>
                  <a:pt x="1189703" y="1268362"/>
                </a:cubicBezTo>
                <a:cubicBezTo>
                  <a:pt x="1192949" y="1257000"/>
                  <a:pt x="1211818" y="1257925"/>
                  <a:pt x="1219200" y="1248697"/>
                </a:cubicBezTo>
                <a:cubicBezTo>
                  <a:pt x="1225087" y="1241338"/>
                  <a:pt x="1237233" y="1183675"/>
                  <a:pt x="1238864" y="1179871"/>
                </a:cubicBezTo>
                <a:cubicBezTo>
                  <a:pt x="1243519" y="1169010"/>
                  <a:pt x="1251974" y="1160207"/>
                  <a:pt x="1258529" y="1150375"/>
                </a:cubicBezTo>
                <a:cubicBezTo>
                  <a:pt x="1275358" y="1099885"/>
                  <a:pt x="1278193" y="1098600"/>
                  <a:pt x="1278193" y="1022555"/>
                </a:cubicBezTo>
                <a:cubicBezTo>
                  <a:pt x="1278193" y="917626"/>
                  <a:pt x="1273735" y="812714"/>
                  <a:pt x="1268361" y="707923"/>
                </a:cubicBezTo>
                <a:cubicBezTo>
                  <a:pt x="1267174" y="684779"/>
                  <a:pt x="1263740" y="661678"/>
                  <a:pt x="1258529" y="639097"/>
                </a:cubicBezTo>
                <a:cubicBezTo>
                  <a:pt x="1253868" y="618900"/>
                  <a:pt x="1245419" y="599768"/>
                  <a:pt x="1238864" y="580104"/>
                </a:cubicBezTo>
                <a:cubicBezTo>
                  <a:pt x="1235587" y="570272"/>
                  <a:pt x="1230736" y="560830"/>
                  <a:pt x="1229032" y="550607"/>
                </a:cubicBezTo>
                <a:cubicBezTo>
                  <a:pt x="1217257" y="479957"/>
                  <a:pt x="1230259" y="508201"/>
                  <a:pt x="1199535" y="462116"/>
                </a:cubicBezTo>
                <a:cubicBezTo>
                  <a:pt x="1196258" y="445729"/>
                  <a:pt x="1192607" y="429412"/>
                  <a:pt x="1189703" y="412955"/>
                </a:cubicBezTo>
                <a:cubicBezTo>
                  <a:pt x="1182774" y="373690"/>
                  <a:pt x="1177857" y="334065"/>
                  <a:pt x="1170038" y="294968"/>
                </a:cubicBezTo>
                <a:cubicBezTo>
                  <a:pt x="1166761" y="278581"/>
                  <a:pt x="1162953" y="262291"/>
                  <a:pt x="1160206" y="245807"/>
                </a:cubicBezTo>
                <a:cubicBezTo>
                  <a:pt x="1156396" y="222947"/>
                  <a:pt x="1155585" y="199562"/>
                  <a:pt x="1150374" y="176981"/>
                </a:cubicBezTo>
                <a:cubicBezTo>
                  <a:pt x="1145713" y="156783"/>
                  <a:pt x="1135736" y="138097"/>
                  <a:pt x="1130709" y="117987"/>
                </a:cubicBezTo>
                <a:cubicBezTo>
                  <a:pt x="1127559" y="105386"/>
                  <a:pt x="1118098" y="63267"/>
                  <a:pt x="1111045" y="49162"/>
                </a:cubicBezTo>
                <a:cubicBezTo>
                  <a:pt x="1105760" y="38593"/>
                  <a:pt x="1100608" y="27047"/>
                  <a:pt x="1091380" y="19665"/>
                </a:cubicBezTo>
                <a:cubicBezTo>
                  <a:pt x="1081303" y="11603"/>
                  <a:pt x="1015168" y="489"/>
                  <a:pt x="1012722" y="0"/>
                </a:cubicBezTo>
                <a:cubicBezTo>
                  <a:pt x="957006" y="3278"/>
                  <a:pt x="900918" y="2614"/>
                  <a:pt x="845574" y="9833"/>
                </a:cubicBezTo>
                <a:cubicBezTo>
                  <a:pt x="825020" y="12514"/>
                  <a:pt x="786580" y="29497"/>
                  <a:pt x="786580" y="29497"/>
                </a:cubicBezTo>
                <a:cubicBezTo>
                  <a:pt x="776748" y="42607"/>
                  <a:pt x="766609" y="55491"/>
                  <a:pt x="757084" y="68826"/>
                </a:cubicBezTo>
                <a:cubicBezTo>
                  <a:pt x="750216" y="78442"/>
                  <a:pt x="744984" y="89245"/>
                  <a:pt x="737419" y="98323"/>
                </a:cubicBezTo>
                <a:cubicBezTo>
                  <a:pt x="728517" y="109005"/>
                  <a:pt x="717754" y="117988"/>
                  <a:pt x="707922" y="127820"/>
                </a:cubicBezTo>
                <a:cubicBezTo>
                  <a:pt x="701367" y="140930"/>
                  <a:pt x="694032" y="153677"/>
                  <a:pt x="688258" y="167149"/>
                </a:cubicBezTo>
                <a:cubicBezTo>
                  <a:pt x="684175" y="176675"/>
                  <a:pt x="683060" y="187375"/>
                  <a:pt x="678425" y="196645"/>
                </a:cubicBezTo>
                <a:cubicBezTo>
                  <a:pt x="673140" y="207214"/>
                  <a:pt x="663560" y="215344"/>
                  <a:pt x="658761" y="226142"/>
                </a:cubicBezTo>
                <a:cubicBezTo>
                  <a:pt x="624275" y="303735"/>
                  <a:pt x="662662" y="269426"/>
                  <a:pt x="609600" y="304800"/>
                </a:cubicBezTo>
                <a:cubicBezTo>
                  <a:pt x="586658" y="373626"/>
                  <a:pt x="609600" y="357239"/>
                  <a:pt x="560438" y="373626"/>
                </a:cubicBezTo>
                <a:cubicBezTo>
                  <a:pt x="550606" y="380181"/>
                  <a:pt x="539298" y="384935"/>
                  <a:pt x="530942" y="393291"/>
                </a:cubicBezTo>
                <a:cubicBezTo>
                  <a:pt x="522586" y="401647"/>
                  <a:pt x="522975" y="421116"/>
                  <a:pt x="511277" y="422787"/>
                </a:cubicBezTo>
                <a:cubicBezTo>
                  <a:pt x="472208" y="428368"/>
                  <a:pt x="432619" y="416232"/>
                  <a:pt x="393290" y="412955"/>
                </a:cubicBezTo>
                <a:cubicBezTo>
                  <a:pt x="308752" y="356598"/>
                  <a:pt x="415715" y="424168"/>
                  <a:pt x="334296" y="383458"/>
                </a:cubicBezTo>
                <a:cubicBezTo>
                  <a:pt x="323727" y="378173"/>
                  <a:pt x="315598" y="368593"/>
                  <a:pt x="304800" y="363794"/>
                </a:cubicBezTo>
                <a:cubicBezTo>
                  <a:pt x="285858" y="355375"/>
                  <a:pt x="265471" y="350684"/>
                  <a:pt x="245806" y="344129"/>
                </a:cubicBezTo>
                <a:lnTo>
                  <a:pt x="216309" y="334297"/>
                </a:lnTo>
                <a:cubicBezTo>
                  <a:pt x="189936" y="336495"/>
                  <a:pt x="108990" y="333879"/>
                  <a:pt x="68825" y="353962"/>
                </a:cubicBezTo>
                <a:cubicBezTo>
                  <a:pt x="58256" y="359247"/>
                  <a:pt x="49161" y="367071"/>
                  <a:pt x="39329" y="373626"/>
                </a:cubicBezTo>
                <a:cubicBezTo>
                  <a:pt x="11097" y="486546"/>
                  <a:pt x="50575" y="347383"/>
                  <a:pt x="9832" y="442452"/>
                </a:cubicBezTo>
                <a:cubicBezTo>
                  <a:pt x="4509" y="454873"/>
                  <a:pt x="3277" y="468671"/>
                  <a:pt x="0" y="481781"/>
                </a:cubicBezTo>
                <a:cubicBezTo>
                  <a:pt x="6555" y="494891"/>
                  <a:pt x="14221" y="507501"/>
                  <a:pt x="19664" y="521110"/>
                </a:cubicBezTo>
                <a:cubicBezTo>
                  <a:pt x="27362" y="540356"/>
                  <a:pt x="24672" y="565447"/>
                  <a:pt x="39329" y="580104"/>
                </a:cubicBezTo>
                <a:lnTo>
                  <a:pt x="68825" y="609600"/>
                </a:lnTo>
                <a:cubicBezTo>
                  <a:pt x="74985" y="634237"/>
                  <a:pt x="76881" y="660558"/>
                  <a:pt x="98322" y="678426"/>
                </a:cubicBezTo>
                <a:cubicBezTo>
                  <a:pt x="109582" y="687809"/>
                  <a:pt x="124541" y="691536"/>
                  <a:pt x="137651" y="698091"/>
                </a:cubicBezTo>
                <a:cubicBezTo>
                  <a:pt x="172860" y="750904"/>
                  <a:pt x="173834" y="741155"/>
                  <a:pt x="186813" y="786581"/>
                </a:cubicBezTo>
                <a:cubicBezTo>
                  <a:pt x="190525" y="799574"/>
                  <a:pt x="193368" y="812800"/>
                  <a:pt x="196645" y="825910"/>
                </a:cubicBezTo>
                <a:cubicBezTo>
                  <a:pt x="193368" y="1009445"/>
                  <a:pt x="195685" y="1193166"/>
                  <a:pt x="186813" y="1376516"/>
                </a:cubicBezTo>
                <a:cubicBezTo>
                  <a:pt x="185811" y="1397220"/>
                  <a:pt x="173703" y="1415845"/>
                  <a:pt x="167148" y="1435510"/>
                </a:cubicBezTo>
                <a:lnTo>
                  <a:pt x="157316" y="1465007"/>
                </a:lnTo>
                <a:cubicBezTo>
                  <a:pt x="160593" y="1474839"/>
                  <a:pt x="159819" y="1487175"/>
                  <a:pt x="167148" y="1494504"/>
                </a:cubicBezTo>
                <a:cubicBezTo>
                  <a:pt x="174477" y="1501833"/>
                  <a:pt x="186680" y="1501489"/>
                  <a:pt x="196645" y="1504336"/>
                </a:cubicBezTo>
                <a:cubicBezTo>
                  <a:pt x="209638" y="1508048"/>
                  <a:pt x="222981" y="1510456"/>
                  <a:pt x="235974" y="1514168"/>
                </a:cubicBezTo>
                <a:cubicBezTo>
                  <a:pt x="245939" y="1517015"/>
                  <a:pt x="255457" y="1521330"/>
                  <a:pt x="265471" y="1524000"/>
                </a:cubicBezTo>
                <a:cubicBezTo>
                  <a:pt x="304642" y="1534445"/>
                  <a:pt x="344999" y="1540677"/>
                  <a:pt x="383458" y="1553497"/>
                </a:cubicBezTo>
                <a:lnTo>
                  <a:pt x="442451" y="1573162"/>
                </a:lnTo>
                <a:lnTo>
                  <a:pt x="471948" y="1582994"/>
                </a:lnTo>
                <a:cubicBezTo>
                  <a:pt x="544051" y="1579717"/>
                  <a:pt x="616556" y="1581435"/>
                  <a:pt x="688258" y="1573162"/>
                </a:cubicBezTo>
                <a:cubicBezTo>
                  <a:pt x="735851" y="1567670"/>
                  <a:pt x="721182" y="1544515"/>
                  <a:pt x="757084" y="1524000"/>
                </a:cubicBezTo>
                <a:cubicBezTo>
                  <a:pt x="775305" y="1513588"/>
                  <a:pt x="874404" y="1504447"/>
                  <a:pt x="875071" y="1504336"/>
                </a:cubicBezTo>
                <a:cubicBezTo>
                  <a:pt x="888400" y="1502115"/>
                  <a:pt x="900954" y="1495849"/>
                  <a:pt x="914400" y="1494504"/>
                </a:cubicBezTo>
                <a:cubicBezTo>
                  <a:pt x="966680" y="1489276"/>
                  <a:pt x="1019277" y="1487949"/>
                  <a:pt x="1071716" y="1484671"/>
                </a:cubicBezTo>
                <a:lnTo>
                  <a:pt x="1130709" y="1494504"/>
                </a:lnTo>
              </a:path>
            </a:pathLst>
          </a:custGeom>
          <a:noFill/>
          <a:ln w="25400" cap="flat" cmpd="sng">
            <a:solidFill>
              <a:srgbClr val="4A0000"/>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66" name="Google Shape;366;p12"/>
          <p:cNvSpPr/>
          <p:nvPr/>
        </p:nvSpPr>
        <p:spPr>
          <a:xfrm>
            <a:off x="5300148" y="4381081"/>
            <a:ext cx="1091563" cy="1073456"/>
          </a:xfrm>
          <a:custGeom>
            <a:avLst/>
            <a:gdLst/>
            <a:ahLst/>
            <a:cxnLst/>
            <a:rect l="l" t="t" r="r" b="b"/>
            <a:pathLst>
              <a:path w="1091563" h="1073456" extrusionOk="0">
                <a:moveTo>
                  <a:pt x="894735" y="11572"/>
                </a:moveTo>
                <a:cubicBezTo>
                  <a:pt x="886542" y="6656"/>
                  <a:pt x="862286" y="1739"/>
                  <a:pt x="845574" y="1739"/>
                </a:cubicBezTo>
                <a:cubicBezTo>
                  <a:pt x="659722" y="1739"/>
                  <a:pt x="699805" y="-8664"/>
                  <a:pt x="609600" y="21404"/>
                </a:cubicBezTo>
                <a:cubicBezTo>
                  <a:pt x="603045" y="31236"/>
                  <a:pt x="598291" y="42545"/>
                  <a:pt x="589935" y="50901"/>
                </a:cubicBezTo>
                <a:cubicBezTo>
                  <a:pt x="576039" y="64796"/>
                  <a:pt x="536529" y="82520"/>
                  <a:pt x="521109" y="90230"/>
                </a:cubicBezTo>
                <a:cubicBezTo>
                  <a:pt x="490876" y="150698"/>
                  <a:pt x="513640" y="121429"/>
                  <a:pt x="442451" y="168888"/>
                </a:cubicBezTo>
                <a:lnTo>
                  <a:pt x="412954" y="188552"/>
                </a:lnTo>
                <a:cubicBezTo>
                  <a:pt x="409677" y="198384"/>
                  <a:pt x="410451" y="210720"/>
                  <a:pt x="403122" y="218049"/>
                </a:cubicBezTo>
                <a:cubicBezTo>
                  <a:pt x="395793" y="225378"/>
                  <a:pt x="382895" y="223246"/>
                  <a:pt x="373625" y="227881"/>
                </a:cubicBezTo>
                <a:cubicBezTo>
                  <a:pt x="363056" y="233166"/>
                  <a:pt x="353961" y="240991"/>
                  <a:pt x="344129" y="247546"/>
                </a:cubicBezTo>
                <a:cubicBezTo>
                  <a:pt x="324986" y="304971"/>
                  <a:pt x="349273" y="252234"/>
                  <a:pt x="304800" y="296707"/>
                </a:cubicBezTo>
                <a:cubicBezTo>
                  <a:pt x="296444" y="305063"/>
                  <a:pt x="292700" y="317126"/>
                  <a:pt x="285135" y="326204"/>
                </a:cubicBezTo>
                <a:cubicBezTo>
                  <a:pt x="222053" y="401902"/>
                  <a:pt x="284791" y="311969"/>
                  <a:pt x="235974" y="385198"/>
                </a:cubicBezTo>
                <a:cubicBezTo>
                  <a:pt x="232697" y="408140"/>
                  <a:pt x="228339" y="430953"/>
                  <a:pt x="226142" y="454023"/>
                </a:cubicBezTo>
                <a:cubicBezTo>
                  <a:pt x="221781" y="499817"/>
                  <a:pt x="221684" y="545989"/>
                  <a:pt x="216309" y="591675"/>
                </a:cubicBezTo>
                <a:cubicBezTo>
                  <a:pt x="215098" y="601968"/>
                  <a:pt x="211510" y="612112"/>
                  <a:pt x="206477" y="621172"/>
                </a:cubicBezTo>
                <a:cubicBezTo>
                  <a:pt x="195000" y="641832"/>
                  <a:pt x="186812" y="667055"/>
                  <a:pt x="167148" y="680165"/>
                </a:cubicBezTo>
                <a:cubicBezTo>
                  <a:pt x="126081" y="707543"/>
                  <a:pt x="146007" y="691474"/>
                  <a:pt x="108154" y="729327"/>
                </a:cubicBezTo>
                <a:cubicBezTo>
                  <a:pt x="102546" y="746152"/>
                  <a:pt x="94994" y="777429"/>
                  <a:pt x="78658" y="788320"/>
                </a:cubicBezTo>
                <a:cubicBezTo>
                  <a:pt x="67414" y="795816"/>
                  <a:pt x="52439" y="794875"/>
                  <a:pt x="39329" y="798152"/>
                </a:cubicBezTo>
                <a:cubicBezTo>
                  <a:pt x="36051" y="811262"/>
                  <a:pt x="34819" y="825060"/>
                  <a:pt x="29496" y="837481"/>
                </a:cubicBezTo>
                <a:cubicBezTo>
                  <a:pt x="24841" y="848342"/>
                  <a:pt x="15117" y="856409"/>
                  <a:pt x="9832" y="866978"/>
                </a:cubicBezTo>
                <a:cubicBezTo>
                  <a:pt x="5197" y="876248"/>
                  <a:pt x="3277" y="886643"/>
                  <a:pt x="0" y="896475"/>
                </a:cubicBezTo>
                <a:cubicBezTo>
                  <a:pt x="3277" y="939081"/>
                  <a:pt x="-1178" y="983005"/>
                  <a:pt x="9832" y="1024294"/>
                </a:cubicBezTo>
                <a:cubicBezTo>
                  <a:pt x="12877" y="1035712"/>
                  <a:pt x="28530" y="1039160"/>
                  <a:pt x="39329" y="1043959"/>
                </a:cubicBezTo>
                <a:cubicBezTo>
                  <a:pt x="86069" y="1064733"/>
                  <a:pt x="107851" y="1065211"/>
                  <a:pt x="157316" y="1073456"/>
                </a:cubicBezTo>
                <a:cubicBezTo>
                  <a:pt x="193368" y="1070178"/>
                  <a:pt x="229634" y="1068743"/>
                  <a:pt x="265471" y="1063623"/>
                </a:cubicBezTo>
                <a:cubicBezTo>
                  <a:pt x="288528" y="1060329"/>
                  <a:pt x="314469" y="1042624"/>
                  <a:pt x="334296" y="1034127"/>
                </a:cubicBezTo>
                <a:cubicBezTo>
                  <a:pt x="343822" y="1030044"/>
                  <a:pt x="353961" y="1027572"/>
                  <a:pt x="363793" y="1024294"/>
                </a:cubicBezTo>
                <a:cubicBezTo>
                  <a:pt x="376903" y="1014462"/>
                  <a:pt x="388894" y="1002928"/>
                  <a:pt x="403122" y="994798"/>
                </a:cubicBezTo>
                <a:cubicBezTo>
                  <a:pt x="433191" y="977616"/>
                  <a:pt x="519794" y="976248"/>
                  <a:pt x="530942" y="975133"/>
                </a:cubicBezTo>
                <a:cubicBezTo>
                  <a:pt x="550606" y="968578"/>
                  <a:pt x="572688" y="966967"/>
                  <a:pt x="589935" y="955469"/>
                </a:cubicBezTo>
                <a:cubicBezTo>
                  <a:pt x="628055" y="930055"/>
                  <a:pt x="608221" y="939541"/>
                  <a:pt x="648929" y="925972"/>
                </a:cubicBezTo>
                <a:cubicBezTo>
                  <a:pt x="658761" y="919417"/>
                  <a:pt x="667564" y="910962"/>
                  <a:pt x="678425" y="906307"/>
                </a:cubicBezTo>
                <a:cubicBezTo>
                  <a:pt x="690845" y="900984"/>
                  <a:pt x="704761" y="900187"/>
                  <a:pt x="717754" y="896475"/>
                </a:cubicBezTo>
                <a:cubicBezTo>
                  <a:pt x="727719" y="893628"/>
                  <a:pt x="737286" y="889490"/>
                  <a:pt x="747251" y="886643"/>
                </a:cubicBezTo>
                <a:cubicBezTo>
                  <a:pt x="760244" y="882931"/>
                  <a:pt x="773927" y="881555"/>
                  <a:pt x="786580" y="876810"/>
                </a:cubicBezTo>
                <a:cubicBezTo>
                  <a:pt x="800304" y="871664"/>
                  <a:pt x="812300" y="862589"/>
                  <a:pt x="825909" y="857146"/>
                </a:cubicBezTo>
                <a:cubicBezTo>
                  <a:pt x="845155" y="849448"/>
                  <a:pt x="884903" y="837481"/>
                  <a:pt x="884903" y="837481"/>
                </a:cubicBezTo>
                <a:cubicBezTo>
                  <a:pt x="894735" y="827649"/>
                  <a:pt x="901963" y="814203"/>
                  <a:pt x="914400" y="807985"/>
                </a:cubicBezTo>
                <a:cubicBezTo>
                  <a:pt x="929347" y="800511"/>
                  <a:pt x="947348" y="802205"/>
                  <a:pt x="963561" y="798152"/>
                </a:cubicBezTo>
                <a:cubicBezTo>
                  <a:pt x="973616" y="795638"/>
                  <a:pt x="983226" y="791597"/>
                  <a:pt x="993058" y="788320"/>
                </a:cubicBezTo>
                <a:cubicBezTo>
                  <a:pt x="1061883" y="742436"/>
                  <a:pt x="1038941" y="768655"/>
                  <a:pt x="1071716" y="719494"/>
                </a:cubicBezTo>
                <a:cubicBezTo>
                  <a:pt x="1107098" y="577963"/>
                  <a:pt x="1087505" y="671479"/>
                  <a:pt x="1071716" y="355701"/>
                </a:cubicBezTo>
                <a:cubicBezTo>
                  <a:pt x="1070710" y="335574"/>
                  <a:pt x="1064608" y="282494"/>
                  <a:pt x="1052051" y="257378"/>
                </a:cubicBezTo>
                <a:cubicBezTo>
                  <a:pt x="1046766" y="246809"/>
                  <a:pt x="1037672" y="238450"/>
                  <a:pt x="1032387" y="227881"/>
                </a:cubicBezTo>
                <a:cubicBezTo>
                  <a:pt x="1027752" y="218611"/>
                  <a:pt x="1027189" y="207655"/>
                  <a:pt x="1022554" y="198385"/>
                </a:cubicBezTo>
                <a:cubicBezTo>
                  <a:pt x="1017269" y="187816"/>
                  <a:pt x="1007689" y="179686"/>
                  <a:pt x="1002890" y="168888"/>
                </a:cubicBezTo>
                <a:cubicBezTo>
                  <a:pt x="965621" y="85032"/>
                  <a:pt x="1009628" y="129696"/>
                  <a:pt x="943896" y="80398"/>
                </a:cubicBezTo>
                <a:cubicBezTo>
                  <a:pt x="937341" y="70566"/>
                  <a:pt x="932588" y="59257"/>
                  <a:pt x="924232" y="50901"/>
                </a:cubicBezTo>
                <a:cubicBezTo>
                  <a:pt x="915876" y="42545"/>
                  <a:pt x="904189" y="38326"/>
                  <a:pt x="894735" y="31236"/>
                </a:cubicBezTo>
                <a:cubicBezTo>
                  <a:pt x="891027" y="28455"/>
                  <a:pt x="902928" y="16488"/>
                  <a:pt x="894735" y="11572"/>
                </a:cubicBezTo>
                <a:close/>
              </a:path>
            </a:pathLst>
          </a:custGeom>
          <a:noFill/>
          <a:ln w="25400" cap="flat" cmpd="sng">
            <a:solidFill>
              <a:srgbClr val="4A0000"/>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 name="Slide Number Placeholder 3">
            <a:extLst>
              <a:ext uri="{FF2B5EF4-FFF2-40B4-BE49-F238E27FC236}">
                <a16:creationId xmlns:a16="http://schemas.microsoft.com/office/drawing/2014/main" id="{9A99C6BF-92F8-415C-BB6A-78E19ADD8167}"/>
              </a:ext>
            </a:extLst>
          </p:cNvPr>
          <p:cNvSpPr>
            <a:spLocks noGrp="1"/>
          </p:cNvSpPr>
          <p:nvPr>
            <p:ph type="sldNum" sz="quarter" idx="12"/>
          </p:nvPr>
        </p:nvSpPr>
        <p:spPr/>
        <p:txBody>
          <a:bodyPr/>
          <a:lstStyle/>
          <a:p>
            <a:fld id="{8E06CFEE-053A-4A40-A88B-A288F0289482}" type="slidenum">
              <a:rPr lang="en-US" smtClean="0"/>
              <a:t>9</a:t>
            </a:fld>
            <a:endParaRPr lang="en-US"/>
          </a:p>
        </p:txBody>
      </p:sp>
    </p:spTree>
  </p:cSld>
  <p:clrMapOvr>
    <a:masterClrMapping/>
  </p:clrMapOvr>
</p:sld>
</file>

<file path=ppt/theme/theme1.xml><?xml version="1.0" encoding="utf-8"?>
<a:theme xmlns:a="http://schemas.openxmlformats.org/drawingml/2006/main" name="Office Theme">
  <a:themeElements>
    <a:clrScheme name="VT SPD">
      <a:dk1>
        <a:srgbClr val="000000"/>
      </a:dk1>
      <a:lt1>
        <a:srgbClr val="FFFFFF"/>
      </a:lt1>
      <a:dk2>
        <a:srgbClr val="75787B"/>
      </a:dk2>
      <a:lt2>
        <a:srgbClr val="E5E1E6"/>
      </a:lt2>
      <a:accent1>
        <a:srgbClr val="861F41"/>
      </a:accent1>
      <a:accent2>
        <a:srgbClr val="E5751F"/>
      </a:accent2>
      <a:accent3>
        <a:srgbClr val="D7D2CB"/>
      </a:accent3>
      <a:accent4>
        <a:srgbClr val="508590"/>
      </a:accent4>
      <a:accent5>
        <a:srgbClr val="2CD5C4"/>
      </a:accent5>
      <a:accent6>
        <a:srgbClr val="642667"/>
      </a:accent6>
      <a:hlink>
        <a:srgbClr val="CA4F00"/>
      </a:hlink>
      <a:folHlink>
        <a:srgbClr val="F65E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T_SAIGcourse_SPD_Template" id="{24E79BD1-081A-4672-BF7A-DE0226B105F5}" vid="{748D83C3-A3FE-44F9-ACF2-78D686E3F9D5}"/>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ebb21ec7-d37f-4192-a24b-e288b8e573e5">
      <Terms xmlns="http://schemas.microsoft.com/office/infopath/2007/PartnerControls"/>
    </lcf76f155ced4ddcb4097134ff3c332f>
    <TaxCatchAll xmlns="855b3b78-26a8-4570-a5c6-cf6233f2b15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AB60CEC17E5FC4999B2FD13DD2557BD" ma:contentTypeVersion="13" ma:contentTypeDescription="Create a new document." ma:contentTypeScope="" ma:versionID="fd1b72da55c3e88bc081550ed7605e17">
  <xsd:schema xmlns:xsd="http://www.w3.org/2001/XMLSchema" xmlns:xs="http://www.w3.org/2001/XMLSchema" xmlns:p="http://schemas.microsoft.com/office/2006/metadata/properties" xmlns:ns2="ebb21ec7-d37f-4192-a24b-e288b8e573e5" xmlns:ns3="855b3b78-26a8-4570-a5c6-cf6233f2b152" targetNamespace="http://schemas.microsoft.com/office/2006/metadata/properties" ma:root="true" ma:fieldsID="c3c98334a9c4e448f703dc2798e77990" ns2:_="" ns3:_="">
    <xsd:import namespace="ebb21ec7-d37f-4192-a24b-e288b8e573e5"/>
    <xsd:import namespace="855b3b78-26a8-4570-a5c6-cf6233f2b15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bb21ec7-d37f-4192-a24b-e288b8e573e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886477d7-ad29-47e7-b319-eaa6f1949674"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BillingMetadata" ma:index="20"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55b3b78-26a8-4570-a5c6-cf6233f2b152"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aa8d72d1-5c89-4786-8123-3d2b504e2481}" ma:internalName="TaxCatchAll" ma:showField="CatchAllData" ma:web="855b3b78-26a8-4570-a5c6-cf6233f2b15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8BBFE0A-8FA3-4EA8-8835-010AA19DE588}">
  <ds:schemaRefs>
    <ds:schemaRef ds:uri="90bd7339-0ad2-473a-ba01-c456530706b0"/>
    <ds:schemaRef ds:uri="http://schemas.microsoft.com/office/2006/metadata/properties"/>
    <ds:schemaRef ds:uri="http://schemas.openxmlformats.org/package/2006/metadata/core-properties"/>
    <ds:schemaRef ds:uri="http://purl.org/dc/dcmitype/"/>
    <ds:schemaRef ds:uri="http://purl.org/dc/elements/1.1/"/>
    <ds:schemaRef ds:uri="25882981-611f-41a9-911b-4de1a3554034"/>
    <ds:schemaRef ds:uri="http://schemas.microsoft.com/office/2006/documentManagement/types"/>
    <ds:schemaRef ds:uri="http://www.w3.org/XML/1998/namespace"/>
    <ds:schemaRef ds:uri="http://purl.org/dc/terms/"/>
    <ds:schemaRef ds:uri="http://schemas.microsoft.com/office/infopath/2007/PartnerControls"/>
  </ds:schemaRefs>
</ds:datastoreItem>
</file>

<file path=customXml/itemProps2.xml><?xml version="1.0" encoding="utf-8"?>
<ds:datastoreItem xmlns:ds="http://schemas.openxmlformats.org/officeDocument/2006/customXml" ds:itemID="{6E01242E-4C83-4C60-AF29-1DCCFFAAFB54}">
  <ds:schemaRefs>
    <ds:schemaRef ds:uri="http://schemas.microsoft.com/sharepoint/v3/contenttype/forms"/>
  </ds:schemaRefs>
</ds:datastoreItem>
</file>

<file path=customXml/itemProps3.xml><?xml version="1.0" encoding="utf-8"?>
<ds:datastoreItem xmlns:ds="http://schemas.openxmlformats.org/officeDocument/2006/customXml" ds:itemID="{5BF3CA93-5895-4B53-B578-80FD30BBA6D3}"/>
</file>

<file path=docProps/app.xml><?xml version="1.0" encoding="utf-8"?>
<Properties xmlns="http://schemas.openxmlformats.org/officeDocument/2006/extended-properties" xmlns:vt="http://schemas.openxmlformats.org/officeDocument/2006/docPropsVTypes">
  <Template/>
  <TotalTime>572</TotalTime>
  <Words>6375</Words>
  <Application>Microsoft Office PowerPoint</Application>
  <PresentationFormat>Widescreen</PresentationFormat>
  <Paragraphs>772</Paragraphs>
  <Slides>45</Slides>
  <Notes>37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45</vt:i4>
      </vt:variant>
    </vt:vector>
  </HeadingPairs>
  <TitlesOfParts>
    <vt:vector size="57" baseType="lpstr">
      <vt:lpstr>Wingdings</vt:lpstr>
      <vt:lpstr>Open Sans</vt:lpstr>
      <vt:lpstr>Calibri</vt:lpstr>
      <vt:lpstr>Cambria</vt:lpstr>
      <vt:lpstr>Noto Sans Symbols</vt:lpstr>
      <vt:lpstr>Consolas</vt:lpstr>
      <vt:lpstr>Acherus Grotesque</vt:lpstr>
      <vt:lpstr>Wingdings 2</vt:lpstr>
      <vt:lpstr>Cambria Math</vt:lpstr>
      <vt:lpstr>Arial</vt:lpstr>
      <vt:lpstr>Times New Roman</vt:lpstr>
      <vt:lpstr>Office Theme</vt:lpstr>
      <vt:lpstr>Resampling Methods</vt:lpstr>
      <vt:lpstr>At the end of this module, you should be able to:</vt:lpstr>
      <vt:lpstr>PowerPoint Presentation</vt:lpstr>
      <vt:lpstr>PowerPoint Presentation</vt:lpstr>
      <vt:lpstr>Supervised versus unsupervised again</vt:lpstr>
      <vt:lpstr>Supervised learning method selection is based on the response type</vt:lpstr>
      <vt:lpstr>Two methods of estimation</vt:lpstr>
      <vt:lpstr>PowerPoint Presentation</vt:lpstr>
      <vt:lpstr>Resampling can be used to tune parameters and evaluate model performance</vt:lpstr>
      <vt:lpstr>PowerPoint Presentation</vt:lpstr>
      <vt:lpstr>ML paradigm</vt:lpstr>
      <vt:lpstr>A common way to evaluate model performance is through test error</vt:lpstr>
      <vt:lpstr>Drawbacks of training and test set paradigm</vt:lpstr>
      <vt:lpstr>PowerPoint Presentation</vt:lpstr>
      <vt:lpstr>LOOCV steps</vt:lpstr>
      <vt:lpstr>LOOCV steps</vt:lpstr>
      <vt:lpstr>LOOCV steps</vt:lpstr>
      <vt:lpstr>LOOCV pros &amp; cons</vt:lpstr>
      <vt:lpstr>PowerPoint Presentation</vt:lpstr>
      <vt:lpstr>k-fold cross-validation steps</vt:lpstr>
      <vt:lpstr>k-fold cross-validation steps</vt:lpstr>
      <vt:lpstr>k-fold cross-validation steps</vt:lpstr>
      <vt:lpstr>When should we use k-fold CV vs LOOCV?</vt:lpstr>
      <vt:lpstr>Recall the bias-variance tradeoff</vt:lpstr>
      <vt:lpstr>Why does LOOCV have higher variance?</vt:lpstr>
      <vt:lpstr>Comparison of cross-validation methods</vt:lpstr>
      <vt:lpstr>PowerPoint Presentation</vt:lpstr>
      <vt:lpstr>Sampling review</vt:lpstr>
      <vt:lpstr>Bootstrap</vt:lpstr>
      <vt:lpstr>Bootstrap procedure</vt:lpstr>
      <vt:lpstr>Bootstrap example</vt:lpstr>
      <vt:lpstr>Why does the bootstrap work?</vt:lpstr>
      <vt:lpstr>Common uses of the bootstrap</vt:lpstr>
      <vt:lpstr>Using the bootstrap to estimate test error</vt:lpstr>
      <vt:lpstr>Exercise: The stock market</vt:lpstr>
      <vt:lpstr>K-fold CV: We begin by defining a function that splits our data into training and validation sets</vt:lpstr>
      <vt:lpstr>Now we use our function to do a k-fold CV with k=10 </vt:lpstr>
      <vt:lpstr>K-fold CV test error rates show similar results for 3 of the 4 methods</vt:lpstr>
      <vt:lpstr>LOOCV: Now we use our function to do a k-fold CV with k=the length of the data.  (By definition LOOCV is N-fold CV. )</vt:lpstr>
      <vt:lpstr>LOOCV test error rates also show similar results for 3 of the 4 methods</vt:lpstr>
      <vt:lpstr>Bootstrap: The most common application is estimating standard deviations; so, its use is mostly limited to methods that produce estimators.</vt:lpstr>
      <vt:lpstr>Bootstrap estimates of standard deviations</vt:lpstr>
      <vt:lpstr>PowerPoint Presentation</vt:lpstr>
      <vt:lpstr>PowerPoint Presentation</vt:lpstr>
      <vt:lpstr>Now you should be able 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RESAMPLING METHODS</dc:title>
  <dc:creator>Deelan Jalil</dc:creator>
  <cp:lastModifiedBy>Stephanie DeHart</cp:lastModifiedBy>
  <cp:revision>20</cp:revision>
  <dcterms:created xsi:type="dcterms:W3CDTF">2017-02-21T21:39:16Z</dcterms:created>
  <dcterms:modified xsi:type="dcterms:W3CDTF">2025-06-02T04:24:57Z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0x010100DAB60CEC17E5FC4999B2FD13DD2557BD</vt:lpwstr>
  </property>
  <property fmtid="{D5CDD505-2E9C-101B-9397-08002B2CF9AE}" pid="3" name="MediaServiceImageTags">
    <vt:lpwstr/>
  </property>
  <property fmtid="{D5CDD505-2E9C-101B-9397-08002B2CF9AE}" pid="4" name="HatchApprovalLetterSent">
    <vt:bool>true</vt:bool>
  </property>
  <property fmtid="{D5CDD505-2E9C-101B-9397-08002B2CF9AE}" pid="5" name="xd_ProgID">
    <vt:lpwstr/>
  </property>
  <property fmtid="{D5CDD505-2E9C-101B-9397-08002B2CF9AE}" pid="6" name="_SourceUrl">
    <vt:lpwstr/>
  </property>
  <property fmtid="{D5CDD505-2E9C-101B-9397-08002B2CF9AE}" pid="7" name="_SharedFileIndex">
    <vt:lpwstr/>
  </property>
  <property fmtid="{D5CDD505-2E9C-101B-9397-08002B2CF9AE}" pid="8" name="ComplianceAssetId">
    <vt:lpwstr/>
  </property>
  <property fmtid="{D5CDD505-2E9C-101B-9397-08002B2CF9AE}" pid="9" name="TemplateUrl">
    <vt:lpwstr/>
  </property>
  <property fmtid="{D5CDD505-2E9C-101B-9397-08002B2CF9AE}" pid="10" name="_ExtendedDescription">
    <vt:lpwstr/>
  </property>
  <property fmtid="{D5CDD505-2E9C-101B-9397-08002B2CF9AE}" pid="11" name="TriggerFlowInfo">
    <vt:lpwstr/>
  </property>
  <property fmtid="{D5CDD505-2E9C-101B-9397-08002B2CF9AE}" pid="12" name="xd_Signature">
    <vt:lpwstr/>
  </property>
</Properties>
</file>

<file path=docProps/thumbnail.jpeg>
</file>